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3.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hyperlink" Target="mailto:customerservice@hulalahome.com" TargetMode="Externa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0.png"/><Relationship Id="rId3" Type="http://schemas.openxmlformats.org/officeDocument/2006/relationships/tags" Target="../tags/tag2.xml"/><Relationship Id="rId2" Type="http://schemas.openxmlformats.org/officeDocument/2006/relationships/image" Target="../media/image9.png"/><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8" name="图片 7"/>
          <p:cNvPicPr>
            <a:picLocks noChangeAspect="1"/>
          </p:cNvPicPr>
          <p:nvPr/>
        </p:nvPicPr>
        <p:blipFill>
          <a:blip r:embed="rId2" cstate="print"/>
          <a:stretch>
            <a:fillRect/>
          </a:stretch>
        </p:blipFill>
        <p:spPr>
          <a:xfrm>
            <a:off x="5902981" y="2415697"/>
            <a:ext cx="1683594" cy="2013918"/>
          </a:xfrm>
          <a:prstGeom prst="rect">
            <a:avLst/>
          </a:prstGeom>
        </p:spPr>
      </p:pic>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761904" y="4502813"/>
            <a:ext cx="1965748" cy="29117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a:latin typeface="微软雅黑" panose="020B0503020204020204" pitchFamily="34" charset="-122"/>
                <a:ea typeface="微软雅黑" panose="020B0503020204020204" pitchFamily="34" charset="-122"/>
              </a:rPr>
              <a:t>CHM6154A</a:t>
            </a:r>
            <a:endParaRPr lang="zh-CN" altLang="en-US"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66588"/>
            <a:ext cx="4099381" cy="1938020"/>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sym typeface="+mn-ea"/>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1736" y="2835343"/>
            <a:ext cx="5682495" cy="3364230"/>
          </a:xfrm>
          <a:prstGeom prst="rect">
            <a:avLst/>
          </a:prstGeom>
          <a:noFill/>
        </p:spPr>
        <p:txBody>
          <a:bodyPr wrap="square">
            <a:spAutoFit/>
          </a:bodyPr>
          <a:lstStyle/>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Are you having difficulty</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with assembly? Missing parts?</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 </a:t>
            </a:r>
            <a:r>
              <a:rPr lang="en-US" altLang="zh-CN" sz="1285" b="1" dirty="0">
                <a:latin typeface="微软雅黑" panose="020B0503020204020204" pitchFamily="34" charset="-122"/>
                <a:ea typeface="微软雅黑" panose="020B0503020204020204" pitchFamily="34" charset="-122"/>
                <a:sym typeface="+mn-ea"/>
              </a:rPr>
              <a:t>Please send</a:t>
            </a:r>
            <a:r>
              <a:rPr lang="zh-CN" altLang="en-US" sz="1285" b="1" dirty="0">
                <a:latin typeface="微软雅黑" panose="020B0503020204020204" pitchFamily="34" charset="-122"/>
                <a:ea typeface="微软雅黑" panose="020B0503020204020204" pitchFamily="34" charset="-122"/>
                <a:sym typeface="+mn-ea"/>
              </a:rPr>
              <a:t> email with your order No</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hlinkClick r:id="rId3"/>
              </a:rPr>
              <a:t>customerservice@hulalahome.com</a:t>
            </a:r>
            <a:r>
              <a:rPr lang="en-US" altLang="zh-CN" sz="1285" b="1" dirty="0">
                <a:latin typeface="微软雅黑" panose="020B0503020204020204" pitchFamily="34" charset="-122"/>
                <a:ea typeface="微软雅黑" panose="020B0503020204020204" pitchFamily="34" charset="-122"/>
                <a:sym typeface="+mn-ea"/>
              </a:rPr>
              <a:t> </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For return, Please check the return policy with</a:t>
            </a:r>
            <a:endParaRPr lang="en-US" altLang="zh-CN" sz="1285" b="1" dirty="0">
              <a:latin typeface="微软雅黑" panose="020B0503020204020204" pitchFamily="34" charset="-122"/>
              <a:ea typeface="微软雅黑" panose="020B0503020204020204" pitchFamily="34" charset="-122"/>
            </a:endParaRPr>
          </a:p>
          <a:p>
            <a:pPr>
              <a:lnSpc>
                <a:spcPct val="150000"/>
              </a:lnSpc>
            </a:pPr>
            <a:r>
              <a:rPr lang="en-US" altLang="zh-CN" sz="1285" b="1" dirty="0">
                <a:latin typeface="微软雅黑" panose="020B0503020204020204" pitchFamily="34" charset="-122"/>
                <a:ea typeface="微软雅黑" panose="020B0503020204020204" pitchFamily="34" charset="-122"/>
                <a:sym typeface="+mn-ea"/>
              </a:rPr>
              <a:t>                 the retailer or </a:t>
            </a:r>
            <a:r>
              <a:rPr lang="en-US" altLang="zh-CN" sz="1285" b="1" dirty="0" err="1">
                <a:latin typeface="微软雅黑" panose="020B0503020204020204" pitchFamily="34" charset="-122"/>
                <a:ea typeface="微软雅黑" panose="020B0503020204020204" pitchFamily="34" charset="-122"/>
                <a:sym typeface="+mn-ea"/>
              </a:rPr>
              <a:t>MarketPlace</a:t>
            </a:r>
            <a:r>
              <a:rPr lang="en-US" altLang="zh-CN" sz="1285" b="1" dirty="0">
                <a:latin typeface="微软雅黑" panose="020B0503020204020204" pitchFamily="34" charset="-122"/>
                <a:ea typeface="微软雅黑" panose="020B0503020204020204" pitchFamily="34" charset="-122"/>
                <a:sym typeface="+mn-ea"/>
              </a:rPr>
              <a:t> you bought from.</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Appreciated your purchasing from us. </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Pop up your life by our furniture piece!</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 </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4687886"/>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To obtain the longest lifespan of your outdoor products, avoid exposure to rain or snow, and direct sunshine for long time. Whenever possible cover the product and/or place under patio or awnings.</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074" y="5820705"/>
            <a:ext cx="4572000"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5487514" y="5837173"/>
            <a:ext cx="2908341"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Estimated Duration Of Assembly</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074" y="6244097"/>
            <a:ext cx="4774556"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464364" y="6197871"/>
            <a:ext cx="2528562"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5-10 MINUTES </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841525"/>
            <a:ext cx="706055" cy="712039"/>
          </a:xfrm>
          <a:prstGeom prst="rect">
            <a:avLst/>
          </a:prstGeom>
        </p:spPr>
      </p:pic>
      <p:pic>
        <p:nvPicPr>
          <p:cNvPr id="22" name="图片 21"/>
          <p:cNvPicPr>
            <a:picLocks noChangeAspect="1"/>
          </p:cNvPicPr>
          <p:nvPr/>
        </p:nvPicPr>
        <p:blipFill>
          <a:blip r:embed="rId2" cstate="print"/>
          <a:stretch>
            <a:fillRect/>
          </a:stretch>
        </p:blipFill>
        <p:spPr>
          <a:xfrm>
            <a:off x="4937716" y="5855164"/>
            <a:ext cx="526648" cy="725604"/>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87752" y="524599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45353" y="261015"/>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p:cNvPicPr>
            <a:picLocks noChangeAspect="1" noChangeArrowheads="1"/>
          </p:cNvPicPr>
          <p:nvPr/>
        </p:nvPicPr>
        <p:blipFill>
          <a:blip r:embed="rId3" cstate="print"/>
          <a:srcRect/>
          <a:stretch>
            <a:fillRect/>
          </a:stretch>
        </p:blipFill>
        <p:spPr bwMode="auto">
          <a:xfrm>
            <a:off x="5165409" y="1240675"/>
            <a:ext cx="3235641" cy="436193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3580" y="3288094"/>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800162" y="5736196"/>
            <a:ext cx="4078955" cy="1225400"/>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zh-CN" altLang="en-US" b="1" dirty="0"/>
              <a:t>STEP </a:t>
            </a:r>
            <a:r>
              <a:rPr lang="zh-CN" altLang="en-US" b="1" dirty="0" smtClean="0"/>
              <a:t>1:</a:t>
            </a:r>
            <a:r>
              <a:rPr lang="en-US" altLang="zh-CN" dirty="0" smtClean="0"/>
              <a:t>Place the Chair Back A on a clean padded surface.Use bolt D,allen key E to connect the metal base to bottom of the seat cushion A, fasten all bolts to secure. </a:t>
            </a:r>
            <a:endParaRPr lang="en-US" altLang="zh-CN" dirty="0" smtClean="0"/>
          </a:p>
          <a:p>
            <a:endParaRPr lang="zh-CN" altLang="en-US" dirty="0"/>
          </a:p>
        </p:txBody>
      </p:sp>
      <p:pic>
        <p:nvPicPr>
          <p:cNvPr id="2052" name="Picture 4"/>
          <p:cNvPicPr>
            <a:picLocks noChangeAspect="1" noChangeArrowheads="1"/>
          </p:cNvPicPr>
          <p:nvPr/>
        </p:nvPicPr>
        <p:blipFill>
          <a:blip r:embed="rId1" cstate="print"/>
          <a:srcRect/>
          <a:stretch>
            <a:fillRect/>
          </a:stretch>
        </p:blipFill>
        <p:spPr bwMode="auto">
          <a:xfrm>
            <a:off x="4765359" y="1280160"/>
            <a:ext cx="4165874" cy="3650933"/>
          </a:xfrm>
          <a:prstGeom prst="rect">
            <a:avLst/>
          </a:prstGeom>
          <a:noFill/>
          <a:ln w="9525">
            <a:noFill/>
            <a:miter lim="800000"/>
            <a:headEnd/>
            <a:tailEnd/>
          </a:ln>
        </p:spPr>
      </p:pic>
      <p:pic>
        <p:nvPicPr>
          <p:cNvPr id="2" name="Picture 2"/>
          <p:cNvPicPr>
            <a:picLocks noChangeAspect="1" noChangeArrowheads="1"/>
          </p:cNvPicPr>
          <p:nvPr/>
        </p:nvPicPr>
        <p:blipFill>
          <a:blip r:embed="rId2" cstate="print"/>
          <a:srcRect/>
          <a:stretch>
            <a:fillRect/>
          </a:stretch>
        </p:blipFill>
        <p:spPr bwMode="auto">
          <a:xfrm>
            <a:off x="342900" y="1142999"/>
            <a:ext cx="3611880" cy="2039971"/>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387668" y="3680460"/>
            <a:ext cx="1886902" cy="209974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1032" y="5896216"/>
            <a:ext cx="4078955" cy="323165"/>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2:</a:t>
            </a:r>
            <a:r>
              <a:rPr lang="en-US" altLang="zh-CN" dirty="0" smtClean="0"/>
              <a:t>Assembly </a:t>
            </a:r>
            <a:r>
              <a:rPr lang="en-US" altLang="zh-CN" dirty="0"/>
              <a:t>completed</a:t>
            </a:r>
            <a:endParaRPr lang="zh-CN" altLang="en-US" dirty="0"/>
          </a:p>
        </p:txBody>
      </p:sp>
      <p:sp>
        <p:nvSpPr>
          <p:cNvPr id="10" name="文本框 9"/>
          <p:cNvSpPr txBox="1"/>
          <p:nvPr/>
        </p:nvSpPr>
        <p:spPr>
          <a:xfrm>
            <a:off x="353386" y="4351020"/>
            <a:ext cx="4058594" cy="1594732"/>
          </a:xfrm>
          <a:prstGeom prst="rect">
            <a:avLst/>
          </a:prstGeom>
          <a:noFill/>
        </p:spPr>
        <p:txBody>
          <a:bodyPr wrap="square">
            <a:spAutoFit/>
          </a:bodyPr>
          <a:lstStyle/>
          <a:p>
            <a:r>
              <a:rPr lang="en-US" altLang="zh-CN" sz="1200" b="1" dirty="0">
                <a:latin typeface="微软雅黑" panose="020B0503020204020204" pitchFamily="34" charset="-122"/>
                <a:ea typeface="微软雅黑" panose="020B0503020204020204" pitchFamily="34" charset="-122"/>
              </a:rPr>
              <a:t>Attention: </a:t>
            </a:r>
            <a:r>
              <a:rPr lang="en-US" altLang="zh-CN" sz="1200" b="1" dirty="0" smtClean="0">
                <a:latin typeface="微软雅黑" panose="020B0503020204020204" pitchFamily="34" charset="-122"/>
                <a:ea typeface="微软雅黑" panose="020B0503020204020204" pitchFamily="34" charset="-122"/>
              </a:rPr>
              <a:t>After installation,adjust the two foot nails</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 infront of the chair to keep the chair </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balanced !</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en-US" altLang="zh-CN" sz="1200" b="1"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3074" name="Picture 2"/>
          <p:cNvPicPr>
            <a:picLocks noChangeAspect="1" noChangeArrowheads="1"/>
          </p:cNvPicPr>
          <p:nvPr>
            <p:custDataLst>
              <p:tags r:id="rId1"/>
            </p:custDataLst>
          </p:nvPr>
        </p:nvPicPr>
        <p:blipFill>
          <a:blip r:embed="rId2" cstate="print"/>
          <a:srcRect/>
          <a:stretch>
            <a:fillRect/>
          </a:stretch>
        </p:blipFill>
        <p:spPr bwMode="auto">
          <a:xfrm>
            <a:off x="1180465" y="344805"/>
            <a:ext cx="2381250" cy="2237105"/>
          </a:xfrm>
          <a:prstGeom prst="rect">
            <a:avLst/>
          </a:prstGeom>
          <a:noFill/>
          <a:ln w="9525">
            <a:noFill/>
            <a:miter lim="800000"/>
            <a:headEnd/>
            <a:tailEnd/>
          </a:ln>
        </p:spPr>
      </p:pic>
      <p:pic>
        <p:nvPicPr>
          <p:cNvPr id="4" name="图片 3"/>
          <p:cNvPicPr>
            <a:picLocks noChangeAspect="1"/>
          </p:cNvPicPr>
          <p:nvPr>
            <p:custDataLst>
              <p:tags r:id="rId3"/>
            </p:custDataLst>
          </p:nvPr>
        </p:nvPicPr>
        <p:blipFill>
          <a:blip r:embed="rId4"/>
          <a:stretch>
            <a:fillRect/>
          </a:stretch>
        </p:blipFill>
        <p:spPr>
          <a:xfrm>
            <a:off x="1024890" y="2878455"/>
            <a:ext cx="2537460" cy="1176020"/>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5977.047244094488,&quot;width&quot;:5573.311811023622}"/>
</p:tagLst>
</file>

<file path=ppt/tags/tag2.xml><?xml version="1.0" encoding="utf-8"?>
<p:tagLst xmlns:p="http://schemas.openxmlformats.org/presentationml/2006/main">
  <p:tag name="KSO_WM_UNIT_PLACING_PICTURE_USER_VIEWPORT" val="{&quot;height&quot;:1852,&quot;width&quot;:3996}"/>
</p:tagLst>
</file>

<file path=ppt/tags/tag3.xml><?xml version="1.0" encoding="utf-8"?>
<p:tagLst xmlns:p="http://schemas.openxmlformats.org/presentationml/2006/main">
  <p:tag name="COMMONDATA" val="eyJoZGlkIjoiNGMyNTBjNjgxNjNmOTBlN2I2YzZhZjA3MTRiYzk2OGEifQ=="/>
  <p:tag name="KSO_WPP_MARK_KEY" val="cfd4215a-5fe6-45fd-87d5-a52cf07ba6e4"/>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2318</Words>
  <Application>WPS 演示</Application>
  <PresentationFormat>全屏显示(4:3)</PresentationFormat>
  <Paragraphs>66</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16</cp:revision>
  <dcterms:created xsi:type="dcterms:W3CDTF">2021-04-19T12:55:00Z</dcterms:created>
  <dcterms:modified xsi:type="dcterms:W3CDTF">2022-12-15T06:40:43Z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EC8F8BE058EC4EB8AC5E83BE957E375A</vt:lpwstr>
  </property>
  <property fmtid="{D5CDD505-2E9C-101B-9397-08002B2CF9AE}" pid="3" name="KSOProductBuildVer">
    <vt:lpwstr>2052-11.1.0.12763</vt:lpwstr>
  </property>
</Properties>
</file>