
<file path=[Content_Types].xml><?xml version="1.0" encoding="utf-8"?>
<Types xmlns="http://schemas.openxmlformats.org/package/2006/content-types">
  <Default Extension="jpeg" ContentType="image/jpeg"/>
  <Default Extension="JPG" ContentType="image/.jpg"/>
  <Default Extension="png" ContentType="image/png"/>
  <Default Extension="rels" ContentType="application/vnd.openxmlformats-package.relationships+xml"/>
  <Default Extension="xml" ContentType="application/xml"/>
  <Override PartName="/docProps/app.xml" ContentType="application/vnd.openxmlformats-officedocument.extended-properties+xml"/>
  <Override PartName="/docProps/core.xml" ContentType="application/vnd.openxmlformats-package.core-properties+xml"/>
  <Override PartName="/docProps/custom.xml" ContentType="application/vnd.openxmlformats-officedocument.custom-properties+xml"/>
  <Override PartName="/ppt/presProps.xml" ContentType="application/vnd.openxmlformats-officedocument.presentationml.presProps+xml"/>
  <Override PartName="/ppt/presentation.xml" ContentType="application/vnd.openxmlformats-officedocument.presentationml.presentation.main+xml"/>
  <Override PartName="/ppt/slideLayouts/slideLayout1.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tableStyles.xml" ContentType="application/vnd.openxmlformats-officedocument.presentationml.tableStyles+xml"/>
  <Override PartName="/ppt/tags/tag1.xml" ContentType="application/vnd.openxmlformats-officedocument.presentationml.tags+xml"/>
  <Override PartName="/ppt/tags/tag2.xml" ContentType="application/vnd.openxmlformats-officedocument.presentationml.tags+xml"/>
  <Override PartName="/ppt/theme/theme1.xml" ContentType="application/vnd.openxmlformats-officedocument.theme+xml"/>
  <Override PartName="/ppt/viewProps.xml" ContentType="application/vnd.openxmlformats-officedocument.presentationml.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 Id="rId4" Type="http://schemas.openxmlformats.org/package/2006/relationships/metadata/thumbnail" Target="docProps/thumbnail.jpeg"/><Relationship Id="rId3" Type="http://schemas.openxmlformats.org/package/2006/relationships/metadata/core-properties" Target="docProps/core.xml"/><Relationship Id="rId2" Type="http://schemas.openxmlformats.org/officeDocument/2006/relationships/extended-properties" Target="docProps/app.xml"/><Relationship Id="rId5"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48" r:id="rId1"/>
  </p:sldMasterIdLst>
  <p:sldIdLst>
    <p:sldId id="262" r:id="rId3"/>
    <p:sldId id="257" r:id="rId4"/>
    <p:sldId id="258" r:id="rId5"/>
    <p:sldId id="259" r:id="rId6"/>
    <p:sldId id="260" r:id="rId7"/>
    <p:sldId id="261" r:id="rId8"/>
  </p:sldIdLst>
  <p:sldSz cx="9144000" cy="6858000" type="screen4x3"/>
  <p:notesSz cx="6858000" cy="9144000"/>
  <p:custDataLst>
    <p:tags r:id="rId12"/>
  </p:custDataLst>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5FB16C"/>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p:cViewPr varScale="1">
        <p:scale>
          <a:sx n="83" d="100"/>
          <a:sy n="83" d="100"/>
        </p:scale>
        <p:origin x="730" y="6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9" Type="http://schemas.openxmlformats.org/officeDocument/2006/relationships/presProps" Target="presProps.xml"/><Relationship Id="rId8" Type="http://schemas.openxmlformats.org/officeDocument/2006/relationships/slide" Target="slides/slide6.xml"/><Relationship Id="rId7" Type="http://schemas.openxmlformats.org/officeDocument/2006/relationships/slide" Target="slides/slide5.xml"/><Relationship Id="rId6" Type="http://schemas.openxmlformats.org/officeDocument/2006/relationships/slide" Target="slides/slide4.xml"/><Relationship Id="rId5" Type="http://schemas.openxmlformats.org/officeDocument/2006/relationships/slide" Target="slides/slide3.xml"/><Relationship Id="rId4" Type="http://schemas.openxmlformats.org/officeDocument/2006/relationships/slide" Target="slides/slide2.xml"/><Relationship Id="rId3" Type="http://schemas.openxmlformats.org/officeDocument/2006/relationships/slide" Target="slides/slide1.xml"/><Relationship Id="rId2" Type="http://schemas.openxmlformats.org/officeDocument/2006/relationships/theme" Target="theme/theme1.xml"/><Relationship Id="rId12" Type="http://schemas.openxmlformats.org/officeDocument/2006/relationships/tags" Target="tags/tag2.xml"/><Relationship Id="rId11" Type="http://schemas.openxmlformats.org/officeDocument/2006/relationships/tableStyles" Target="tableStyles.xml"/><Relationship Id="rId10" Type="http://schemas.openxmlformats.org/officeDocument/2006/relationships/viewProps" Target="viewProps.xml"/><Relationship Id="rId1" Type="http://schemas.openxmlformats.org/officeDocument/2006/relationships/slideMaster" Target="slideMasters/slideMaster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标题幻灯片">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22363"/>
            <a:ext cx="7772400" cy="2387600"/>
          </a:xfrm>
        </p:spPr>
        <p:txBody>
          <a:bodyPr anchor="b"/>
          <a:lstStyle>
            <a:lvl1pPr algn="ctr">
              <a:defRPr sz="6000"/>
            </a:lvl1pPr>
          </a:lstStyle>
          <a:p>
            <a:r>
              <a:rPr lang="zh-CN" altLang="en-US"/>
              <a:t>单击此处编辑母版标题样式</a:t>
            </a:r>
            <a:endParaRPr lang="en-US" dirty="0"/>
          </a:p>
        </p:txBody>
      </p:sp>
      <p:sp>
        <p:nvSpPr>
          <p:cNvPr id="3" name="Subtitle 2"/>
          <p:cNvSpPr>
            <a:spLocks noGrp="1"/>
          </p:cNvSpPr>
          <p:nvPr>
            <p:ph type="subTitle" idx="1"/>
          </p:nvPr>
        </p:nvSpPr>
        <p:spPr>
          <a:xfrm>
            <a:off x="1143000" y="3602038"/>
            <a:ext cx="6858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zh-CN" altLang="en-US"/>
              <a:t>单击此处编辑母版副标题样式</a:t>
            </a:r>
            <a:endParaRPr lang="en-US" dirty="0"/>
          </a:p>
        </p:txBody>
      </p:sp>
      <p:sp>
        <p:nvSpPr>
          <p:cNvPr id="4" name="Date Placeholder 3"/>
          <p:cNvSpPr>
            <a:spLocks noGrp="1"/>
          </p:cNvSpPr>
          <p:nvPr>
            <p:ph type="dt" sz="half" idx="10"/>
          </p:nvPr>
        </p:nvSpPr>
        <p:spPr/>
        <p:txBody>
          <a:bodyPr/>
          <a:lstStyle/>
          <a:p>
            <a:fld id="{05D5E650-BB89-4C43-AC67-040B5F541B7E}" type="datetimeFigureOut">
              <a:rPr lang="zh-CN" altLang="en-US" smtClean="0"/>
            </a:fld>
            <a:endParaRPr lang="zh-CN" altLang="en-US"/>
          </a:p>
        </p:txBody>
      </p:sp>
      <p:sp>
        <p:nvSpPr>
          <p:cNvPr id="5" name="Footer Placeholder 4"/>
          <p:cNvSpPr>
            <a:spLocks noGrp="1"/>
          </p:cNvSpPr>
          <p:nvPr>
            <p:ph type="ftr" sz="quarter" idx="11"/>
          </p:nvPr>
        </p:nvSpPr>
        <p:spPr/>
        <p:txBody>
          <a:bodyPr/>
          <a:lstStyle/>
          <a:p>
            <a:endParaRPr lang="zh-CN" altLang="en-US"/>
          </a:p>
        </p:txBody>
      </p:sp>
      <p:sp>
        <p:nvSpPr>
          <p:cNvPr id="6" name="Slide Number Placeholder 5"/>
          <p:cNvSpPr>
            <a:spLocks noGrp="1"/>
          </p:cNvSpPr>
          <p:nvPr>
            <p:ph type="sldNum" sz="quarter" idx="12"/>
          </p:nvPr>
        </p:nvSpPr>
        <p:spPr/>
        <p:txBody>
          <a:bodyPr/>
          <a:lstStyle/>
          <a:p>
            <a:fld id="{B3E06CD1-6413-4FAF-BC33-3E54CB5188DC}" type="slidenum">
              <a:rPr lang="zh-CN" altLang="en-US" smtClean="0"/>
            </a:fld>
            <a:endParaRPr lang="zh-CN" alt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标题和内容">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zh-CN" altLang="en-US"/>
              <a:t>单击此处编辑母版标题样式</a:t>
            </a:r>
            <a:endParaRPr lang="en-US" dirty="0"/>
          </a:p>
        </p:txBody>
      </p:sp>
      <p:sp>
        <p:nvSpPr>
          <p:cNvPr id="3" name="Content Placeholder 2"/>
          <p:cNvSpPr>
            <a:spLocks noGrp="1"/>
          </p:cNvSpPr>
          <p:nvPr>
            <p:ph idx="1"/>
          </p:nvPr>
        </p:nvSpPr>
        <p:spPr/>
        <p:txBody>
          <a:bodyPr/>
          <a:lstStyle/>
          <a:p>
            <a:pPr lvl="0"/>
            <a:r>
              <a:rPr lang="zh-CN" altLang="en-US"/>
              <a:t>单击此处编辑母版文本样式</a:t>
            </a:r>
            <a:endParaRPr lang="zh-CN" altLang="en-US"/>
          </a:p>
          <a:p>
            <a:pPr lvl="1"/>
            <a:r>
              <a:rPr lang="zh-CN" altLang="en-US"/>
              <a:t>二级</a:t>
            </a:r>
            <a:endParaRPr lang="zh-CN" altLang="en-US"/>
          </a:p>
          <a:p>
            <a:pPr lvl="2"/>
            <a:r>
              <a:rPr lang="zh-CN" altLang="en-US"/>
              <a:t>三级</a:t>
            </a:r>
            <a:endParaRPr lang="zh-CN" altLang="en-US"/>
          </a:p>
          <a:p>
            <a:pPr lvl="3"/>
            <a:r>
              <a:rPr lang="zh-CN" altLang="en-US"/>
              <a:t>四级</a:t>
            </a:r>
            <a:endParaRPr lang="zh-CN" altLang="en-US"/>
          </a:p>
          <a:p>
            <a:pPr lvl="4"/>
            <a:r>
              <a:rPr lang="zh-CN" altLang="en-US"/>
              <a:t>五级</a:t>
            </a:r>
            <a:endParaRPr lang="en-US" dirty="0"/>
          </a:p>
        </p:txBody>
      </p:sp>
      <p:sp>
        <p:nvSpPr>
          <p:cNvPr id="4" name="Date Placeholder 3"/>
          <p:cNvSpPr>
            <a:spLocks noGrp="1"/>
          </p:cNvSpPr>
          <p:nvPr>
            <p:ph type="dt" sz="half" idx="10"/>
          </p:nvPr>
        </p:nvSpPr>
        <p:spPr/>
        <p:txBody>
          <a:bodyPr/>
          <a:lstStyle/>
          <a:p>
            <a:fld id="{05D5E650-BB89-4C43-AC67-040B5F541B7E}" type="datetimeFigureOut">
              <a:rPr lang="zh-CN" altLang="en-US" smtClean="0"/>
            </a:fld>
            <a:endParaRPr lang="zh-CN" altLang="en-US"/>
          </a:p>
        </p:txBody>
      </p:sp>
      <p:sp>
        <p:nvSpPr>
          <p:cNvPr id="5" name="Footer Placeholder 4"/>
          <p:cNvSpPr>
            <a:spLocks noGrp="1"/>
          </p:cNvSpPr>
          <p:nvPr>
            <p:ph type="ftr" sz="quarter" idx="11"/>
          </p:nvPr>
        </p:nvSpPr>
        <p:spPr/>
        <p:txBody>
          <a:bodyPr/>
          <a:lstStyle/>
          <a:p>
            <a:endParaRPr lang="zh-CN" altLang="en-US"/>
          </a:p>
        </p:txBody>
      </p:sp>
      <p:sp>
        <p:nvSpPr>
          <p:cNvPr id="6" name="Slide Number Placeholder 5"/>
          <p:cNvSpPr>
            <a:spLocks noGrp="1"/>
          </p:cNvSpPr>
          <p:nvPr>
            <p:ph type="sldNum" sz="quarter" idx="12"/>
          </p:nvPr>
        </p:nvSpPr>
        <p:spPr/>
        <p:txBody>
          <a:bodyPr/>
          <a:lstStyle/>
          <a:p>
            <a:fld id="{B3E06CD1-6413-4FAF-BC33-3E54CB5188DC}" type="slidenum">
              <a:rPr lang="zh-CN" altLang="en-US" smtClean="0"/>
            </a:fld>
            <a:endParaRPr lang="zh-CN" alt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节标题">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9"/>
            <a:ext cx="7886700" cy="2852737"/>
          </a:xfrm>
        </p:spPr>
        <p:txBody>
          <a:bodyPr anchor="b"/>
          <a:lstStyle>
            <a:lvl1pPr>
              <a:defRPr sz="6000"/>
            </a:lvl1pPr>
          </a:lstStyle>
          <a:p>
            <a:r>
              <a:rPr lang="zh-CN" altLang="en-US"/>
              <a:t>单击此处编辑母版标题样式</a:t>
            </a:r>
            <a:endParaRPr lang="en-US" dirty="0"/>
          </a:p>
        </p:txBody>
      </p:sp>
      <p:sp>
        <p:nvSpPr>
          <p:cNvPr id="3" name="Text Placeholder 2"/>
          <p:cNvSpPr>
            <a:spLocks noGrp="1"/>
          </p:cNvSpPr>
          <p:nvPr>
            <p:ph type="body" idx="1"/>
          </p:nvPr>
        </p:nvSpPr>
        <p:spPr>
          <a:xfrm>
            <a:off x="623888" y="4589464"/>
            <a:ext cx="7886700" cy="1500187"/>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zh-CN" altLang="en-US"/>
              <a:t>单击此处编辑母版文本样式</a:t>
            </a:r>
            <a:endParaRPr lang="zh-CN" altLang="en-US"/>
          </a:p>
        </p:txBody>
      </p:sp>
      <p:sp>
        <p:nvSpPr>
          <p:cNvPr id="4" name="Date Placeholder 3"/>
          <p:cNvSpPr>
            <a:spLocks noGrp="1"/>
          </p:cNvSpPr>
          <p:nvPr>
            <p:ph type="dt" sz="half" idx="10"/>
          </p:nvPr>
        </p:nvSpPr>
        <p:spPr/>
        <p:txBody>
          <a:bodyPr/>
          <a:lstStyle/>
          <a:p>
            <a:fld id="{05D5E650-BB89-4C43-AC67-040B5F541B7E}" type="datetimeFigureOut">
              <a:rPr lang="zh-CN" altLang="en-US" smtClean="0"/>
            </a:fld>
            <a:endParaRPr lang="zh-CN" altLang="en-US"/>
          </a:p>
        </p:txBody>
      </p:sp>
      <p:sp>
        <p:nvSpPr>
          <p:cNvPr id="5" name="Footer Placeholder 4"/>
          <p:cNvSpPr>
            <a:spLocks noGrp="1"/>
          </p:cNvSpPr>
          <p:nvPr>
            <p:ph type="ftr" sz="quarter" idx="11"/>
          </p:nvPr>
        </p:nvSpPr>
        <p:spPr/>
        <p:txBody>
          <a:bodyPr/>
          <a:lstStyle/>
          <a:p>
            <a:endParaRPr lang="zh-CN" altLang="en-US"/>
          </a:p>
        </p:txBody>
      </p:sp>
      <p:sp>
        <p:nvSpPr>
          <p:cNvPr id="6" name="Slide Number Placeholder 5"/>
          <p:cNvSpPr>
            <a:spLocks noGrp="1"/>
          </p:cNvSpPr>
          <p:nvPr>
            <p:ph type="sldNum" sz="quarter" idx="12"/>
          </p:nvPr>
        </p:nvSpPr>
        <p:spPr/>
        <p:txBody>
          <a:bodyPr/>
          <a:lstStyle/>
          <a:p>
            <a:fld id="{B3E06CD1-6413-4FAF-BC33-3E54CB5188DC}" type="slidenum">
              <a:rPr lang="zh-CN" altLang="en-US" smtClean="0"/>
            </a:fld>
            <a:endParaRPr lang="zh-CN" alt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两栏内容">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zh-CN" altLang="en-US"/>
              <a:t>单击此处编辑母版标题样式</a:t>
            </a:r>
            <a:endParaRPr lang="en-US" dirty="0"/>
          </a:p>
        </p:txBody>
      </p:sp>
      <p:sp>
        <p:nvSpPr>
          <p:cNvPr id="3" name="Content Placeholder 2"/>
          <p:cNvSpPr>
            <a:spLocks noGrp="1"/>
          </p:cNvSpPr>
          <p:nvPr>
            <p:ph sz="half" idx="1"/>
          </p:nvPr>
        </p:nvSpPr>
        <p:spPr>
          <a:xfrm>
            <a:off x="628650" y="1825625"/>
            <a:ext cx="3886200" cy="4351338"/>
          </a:xfrm>
        </p:spPr>
        <p:txBody>
          <a:bodyPr/>
          <a:lstStyle/>
          <a:p>
            <a:pPr lvl="0"/>
            <a:r>
              <a:rPr lang="zh-CN" altLang="en-US"/>
              <a:t>单击此处编辑母版文本样式</a:t>
            </a:r>
            <a:endParaRPr lang="zh-CN" altLang="en-US"/>
          </a:p>
          <a:p>
            <a:pPr lvl="1"/>
            <a:r>
              <a:rPr lang="zh-CN" altLang="en-US"/>
              <a:t>二级</a:t>
            </a:r>
            <a:endParaRPr lang="zh-CN" altLang="en-US"/>
          </a:p>
          <a:p>
            <a:pPr lvl="2"/>
            <a:r>
              <a:rPr lang="zh-CN" altLang="en-US"/>
              <a:t>三级</a:t>
            </a:r>
            <a:endParaRPr lang="zh-CN" altLang="en-US"/>
          </a:p>
          <a:p>
            <a:pPr lvl="3"/>
            <a:r>
              <a:rPr lang="zh-CN" altLang="en-US"/>
              <a:t>四级</a:t>
            </a:r>
            <a:endParaRPr lang="zh-CN" altLang="en-US"/>
          </a:p>
          <a:p>
            <a:pPr lvl="4"/>
            <a:r>
              <a:rPr lang="zh-CN" altLang="en-US"/>
              <a:t>五级</a:t>
            </a:r>
            <a:endParaRPr lang="en-US" dirty="0"/>
          </a:p>
        </p:txBody>
      </p:sp>
      <p:sp>
        <p:nvSpPr>
          <p:cNvPr id="4" name="Content Placeholder 3"/>
          <p:cNvSpPr>
            <a:spLocks noGrp="1"/>
          </p:cNvSpPr>
          <p:nvPr>
            <p:ph sz="half" idx="2"/>
          </p:nvPr>
        </p:nvSpPr>
        <p:spPr>
          <a:xfrm>
            <a:off x="4629150" y="1825625"/>
            <a:ext cx="3886200" cy="4351338"/>
          </a:xfrm>
        </p:spPr>
        <p:txBody>
          <a:bodyPr/>
          <a:lstStyle/>
          <a:p>
            <a:pPr lvl="0"/>
            <a:r>
              <a:rPr lang="zh-CN" altLang="en-US"/>
              <a:t>单击此处编辑母版文本样式</a:t>
            </a:r>
            <a:endParaRPr lang="zh-CN" altLang="en-US"/>
          </a:p>
          <a:p>
            <a:pPr lvl="1"/>
            <a:r>
              <a:rPr lang="zh-CN" altLang="en-US"/>
              <a:t>二级</a:t>
            </a:r>
            <a:endParaRPr lang="zh-CN" altLang="en-US"/>
          </a:p>
          <a:p>
            <a:pPr lvl="2"/>
            <a:r>
              <a:rPr lang="zh-CN" altLang="en-US"/>
              <a:t>三级</a:t>
            </a:r>
            <a:endParaRPr lang="zh-CN" altLang="en-US"/>
          </a:p>
          <a:p>
            <a:pPr lvl="3"/>
            <a:r>
              <a:rPr lang="zh-CN" altLang="en-US"/>
              <a:t>四级</a:t>
            </a:r>
            <a:endParaRPr lang="zh-CN" altLang="en-US"/>
          </a:p>
          <a:p>
            <a:pPr lvl="4"/>
            <a:r>
              <a:rPr lang="zh-CN" altLang="en-US"/>
              <a:t>五级</a:t>
            </a:r>
            <a:endParaRPr lang="en-US" dirty="0"/>
          </a:p>
        </p:txBody>
      </p:sp>
      <p:sp>
        <p:nvSpPr>
          <p:cNvPr id="5" name="Date Placeholder 4"/>
          <p:cNvSpPr>
            <a:spLocks noGrp="1"/>
          </p:cNvSpPr>
          <p:nvPr>
            <p:ph type="dt" sz="half" idx="10"/>
          </p:nvPr>
        </p:nvSpPr>
        <p:spPr/>
        <p:txBody>
          <a:bodyPr/>
          <a:lstStyle/>
          <a:p>
            <a:fld id="{05D5E650-BB89-4C43-AC67-040B5F541B7E}" type="datetimeFigureOut">
              <a:rPr lang="zh-CN" altLang="en-US" smtClean="0"/>
            </a:fld>
            <a:endParaRPr lang="zh-CN" altLang="en-US"/>
          </a:p>
        </p:txBody>
      </p:sp>
      <p:sp>
        <p:nvSpPr>
          <p:cNvPr id="6" name="Footer Placeholder 5"/>
          <p:cNvSpPr>
            <a:spLocks noGrp="1"/>
          </p:cNvSpPr>
          <p:nvPr>
            <p:ph type="ftr" sz="quarter" idx="11"/>
          </p:nvPr>
        </p:nvSpPr>
        <p:spPr/>
        <p:txBody>
          <a:bodyPr/>
          <a:lstStyle/>
          <a:p>
            <a:endParaRPr lang="zh-CN" altLang="en-US"/>
          </a:p>
        </p:txBody>
      </p:sp>
      <p:sp>
        <p:nvSpPr>
          <p:cNvPr id="7" name="Slide Number Placeholder 6"/>
          <p:cNvSpPr>
            <a:spLocks noGrp="1"/>
          </p:cNvSpPr>
          <p:nvPr>
            <p:ph type="sldNum" sz="quarter" idx="12"/>
          </p:nvPr>
        </p:nvSpPr>
        <p:spPr/>
        <p:txBody>
          <a:bodyPr/>
          <a:lstStyle/>
          <a:p>
            <a:fld id="{B3E06CD1-6413-4FAF-BC33-3E54CB5188DC}" type="slidenum">
              <a:rPr lang="zh-CN" altLang="en-US" smtClean="0"/>
            </a:fld>
            <a:endParaRPr lang="zh-CN" alt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较">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6"/>
            <a:ext cx="7886700" cy="1325563"/>
          </a:xfrm>
        </p:spPr>
        <p:txBody>
          <a:bodyPr/>
          <a:lstStyle/>
          <a:p>
            <a:r>
              <a:rPr lang="zh-CN" altLang="en-US"/>
              <a:t>单击此处编辑母版标题样式</a:t>
            </a:r>
            <a:endParaRPr lang="en-US" dirty="0"/>
          </a:p>
        </p:txBody>
      </p:sp>
      <p:sp>
        <p:nvSpPr>
          <p:cNvPr id="3" name="Text Placeholder 2"/>
          <p:cNvSpPr>
            <a:spLocks noGrp="1"/>
          </p:cNvSpPr>
          <p:nvPr>
            <p:ph type="body" idx="1"/>
          </p:nvPr>
        </p:nvSpPr>
        <p:spPr>
          <a:xfrm>
            <a:off x="629842" y="1681163"/>
            <a:ext cx="3868340"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zh-CN" altLang="en-US"/>
              <a:t>单击此处编辑母版文本样式</a:t>
            </a:r>
            <a:endParaRPr lang="zh-CN" altLang="en-US"/>
          </a:p>
        </p:txBody>
      </p:sp>
      <p:sp>
        <p:nvSpPr>
          <p:cNvPr id="4" name="Content Placeholder 3"/>
          <p:cNvSpPr>
            <a:spLocks noGrp="1"/>
          </p:cNvSpPr>
          <p:nvPr>
            <p:ph sz="half" idx="2"/>
          </p:nvPr>
        </p:nvSpPr>
        <p:spPr>
          <a:xfrm>
            <a:off x="629842" y="2505075"/>
            <a:ext cx="3868340" cy="3684588"/>
          </a:xfrm>
        </p:spPr>
        <p:txBody>
          <a:bodyPr/>
          <a:lstStyle/>
          <a:p>
            <a:pPr lvl="0"/>
            <a:r>
              <a:rPr lang="zh-CN" altLang="en-US"/>
              <a:t>单击此处编辑母版文本样式</a:t>
            </a:r>
            <a:endParaRPr lang="zh-CN" altLang="en-US"/>
          </a:p>
          <a:p>
            <a:pPr lvl="1"/>
            <a:r>
              <a:rPr lang="zh-CN" altLang="en-US"/>
              <a:t>二级</a:t>
            </a:r>
            <a:endParaRPr lang="zh-CN" altLang="en-US"/>
          </a:p>
          <a:p>
            <a:pPr lvl="2"/>
            <a:r>
              <a:rPr lang="zh-CN" altLang="en-US"/>
              <a:t>三级</a:t>
            </a:r>
            <a:endParaRPr lang="zh-CN" altLang="en-US"/>
          </a:p>
          <a:p>
            <a:pPr lvl="3"/>
            <a:r>
              <a:rPr lang="zh-CN" altLang="en-US"/>
              <a:t>四级</a:t>
            </a:r>
            <a:endParaRPr lang="zh-CN" altLang="en-US"/>
          </a:p>
          <a:p>
            <a:pPr lvl="4"/>
            <a:r>
              <a:rPr lang="zh-CN" altLang="en-US"/>
              <a:t>五级</a:t>
            </a:r>
            <a:endParaRPr lang="en-US" dirty="0"/>
          </a:p>
        </p:txBody>
      </p:sp>
      <p:sp>
        <p:nvSpPr>
          <p:cNvPr id="5" name="Text Placeholder 4"/>
          <p:cNvSpPr>
            <a:spLocks noGrp="1"/>
          </p:cNvSpPr>
          <p:nvPr>
            <p:ph type="body" sz="quarter" idx="3"/>
          </p:nvPr>
        </p:nvSpPr>
        <p:spPr>
          <a:xfrm>
            <a:off x="4629150" y="1681163"/>
            <a:ext cx="3887391"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zh-CN" altLang="en-US"/>
              <a:t>单击此处编辑母版文本样式</a:t>
            </a:r>
            <a:endParaRPr lang="zh-CN" altLang="en-US"/>
          </a:p>
        </p:txBody>
      </p:sp>
      <p:sp>
        <p:nvSpPr>
          <p:cNvPr id="6" name="Content Placeholder 5"/>
          <p:cNvSpPr>
            <a:spLocks noGrp="1"/>
          </p:cNvSpPr>
          <p:nvPr>
            <p:ph sz="quarter" idx="4"/>
          </p:nvPr>
        </p:nvSpPr>
        <p:spPr>
          <a:xfrm>
            <a:off x="4629150" y="2505075"/>
            <a:ext cx="3887391" cy="3684588"/>
          </a:xfrm>
        </p:spPr>
        <p:txBody>
          <a:bodyPr/>
          <a:lstStyle/>
          <a:p>
            <a:pPr lvl="0"/>
            <a:r>
              <a:rPr lang="zh-CN" altLang="en-US"/>
              <a:t>单击此处编辑母版文本样式</a:t>
            </a:r>
            <a:endParaRPr lang="zh-CN" altLang="en-US"/>
          </a:p>
          <a:p>
            <a:pPr lvl="1"/>
            <a:r>
              <a:rPr lang="zh-CN" altLang="en-US"/>
              <a:t>二级</a:t>
            </a:r>
            <a:endParaRPr lang="zh-CN" altLang="en-US"/>
          </a:p>
          <a:p>
            <a:pPr lvl="2"/>
            <a:r>
              <a:rPr lang="zh-CN" altLang="en-US"/>
              <a:t>三级</a:t>
            </a:r>
            <a:endParaRPr lang="zh-CN" altLang="en-US"/>
          </a:p>
          <a:p>
            <a:pPr lvl="3"/>
            <a:r>
              <a:rPr lang="zh-CN" altLang="en-US"/>
              <a:t>四级</a:t>
            </a:r>
            <a:endParaRPr lang="zh-CN" altLang="en-US"/>
          </a:p>
          <a:p>
            <a:pPr lvl="4"/>
            <a:r>
              <a:rPr lang="zh-CN" altLang="en-US"/>
              <a:t>五级</a:t>
            </a:r>
            <a:endParaRPr lang="en-US" dirty="0"/>
          </a:p>
        </p:txBody>
      </p:sp>
      <p:sp>
        <p:nvSpPr>
          <p:cNvPr id="7" name="Date Placeholder 6"/>
          <p:cNvSpPr>
            <a:spLocks noGrp="1"/>
          </p:cNvSpPr>
          <p:nvPr>
            <p:ph type="dt" sz="half" idx="10"/>
          </p:nvPr>
        </p:nvSpPr>
        <p:spPr/>
        <p:txBody>
          <a:bodyPr/>
          <a:lstStyle/>
          <a:p>
            <a:fld id="{05D5E650-BB89-4C43-AC67-040B5F541B7E}" type="datetimeFigureOut">
              <a:rPr lang="zh-CN" altLang="en-US" smtClean="0"/>
            </a:fld>
            <a:endParaRPr lang="zh-CN" altLang="en-US"/>
          </a:p>
        </p:txBody>
      </p:sp>
      <p:sp>
        <p:nvSpPr>
          <p:cNvPr id="8" name="Footer Placeholder 7"/>
          <p:cNvSpPr>
            <a:spLocks noGrp="1"/>
          </p:cNvSpPr>
          <p:nvPr>
            <p:ph type="ftr" sz="quarter" idx="11"/>
          </p:nvPr>
        </p:nvSpPr>
        <p:spPr/>
        <p:txBody>
          <a:bodyPr/>
          <a:lstStyle/>
          <a:p>
            <a:endParaRPr lang="zh-CN" altLang="en-US"/>
          </a:p>
        </p:txBody>
      </p:sp>
      <p:sp>
        <p:nvSpPr>
          <p:cNvPr id="9" name="Slide Number Placeholder 8"/>
          <p:cNvSpPr>
            <a:spLocks noGrp="1"/>
          </p:cNvSpPr>
          <p:nvPr>
            <p:ph type="sldNum" sz="quarter" idx="12"/>
          </p:nvPr>
        </p:nvSpPr>
        <p:spPr/>
        <p:txBody>
          <a:bodyPr/>
          <a:lstStyle/>
          <a:p>
            <a:fld id="{B3E06CD1-6413-4FAF-BC33-3E54CB5188DC}" type="slidenum">
              <a:rPr lang="zh-CN" altLang="en-US" smtClean="0"/>
            </a:fld>
            <a:endParaRPr lang="zh-CN" alt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仅标题">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zh-CN" altLang="en-US"/>
              <a:t>单击此处编辑母版标题样式</a:t>
            </a:r>
            <a:endParaRPr lang="en-US" dirty="0"/>
          </a:p>
        </p:txBody>
      </p:sp>
      <p:sp>
        <p:nvSpPr>
          <p:cNvPr id="3" name="Date Placeholder 2"/>
          <p:cNvSpPr>
            <a:spLocks noGrp="1"/>
          </p:cNvSpPr>
          <p:nvPr>
            <p:ph type="dt" sz="half" idx="10"/>
          </p:nvPr>
        </p:nvSpPr>
        <p:spPr/>
        <p:txBody>
          <a:bodyPr/>
          <a:lstStyle/>
          <a:p>
            <a:fld id="{05D5E650-BB89-4C43-AC67-040B5F541B7E}" type="datetimeFigureOut">
              <a:rPr lang="zh-CN" altLang="en-US" smtClean="0"/>
            </a:fld>
            <a:endParaRPr lang="zh-CN" altLang="en-US"/>
          </a:p>
        </p:txBody>
      </p:sp>
      <p:sp>
        <p:nvSpPr>
          <p:cNvPr id="4" name="Footer Placeholder 3"/>
          <p:cNvSpPr>
            <a:spLocks noGrp="1"/>
          </p:cNvSpPr>
          <p:nvPr>
            <p:ph type="ftr" sz="quarter" idx="11"/>
          </p:nvPr>
        </p:nvSpPr>
        <p:spPr/>
        <p:txBody>
          <a:bodyPr/>
          <a:lstStyle/>
          <a:p>
            <a:endParaRPr lang="zh-CN" altLang="en-US"/>
          </a:p>
        </p:txBody>
      </p:sp>
      <p:sp>
        <p:nvSpPr>
          <p:cNvPr id="5" name="Slide Number Placeholder 4"/>
          <p:cNvSpPr>
            <a:spLocks noGrp="1"/>
          </p:cNvSpPr>
          <p:nvPr>
            <p:ph type="sldNum" sz="quarter" idx="12"/>
          </p:nvPr>
        </p:nvSpPr>
        <p:spPr/>
        <p:txBody>
          <a:bodyPr/>
          <a:lstStyle/>
          <a:p>
            <a:fld id="{B3E06CD1-6413-4FAF-BC33-3E54CB5188DC}" type="slidenum">
              <a:rPr lang="zh-CN" altLang="en-US" smtClean="0"/>
            </a:fld>
            <a:endParaRPr lang="zh-CN" alt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空白">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5D5E650-BB89-4C43-AC67-040B5F541B7E}" type="datetimeFigureOut">
              <a:rPr lang="zh-CN" altLang="en-US" smtClean="0"/>
            </a:fld>
            <a:endParaRPr lang="zh-CN" altLang="en-US"/>
          </a:p>
        </p:txBody>
      </p:sp>
      <p:sp>
        <p:nvSpPr>
          <p:cNvPr id="3" name="Footer Placeholder 2"/>
          <p:cNvSpPr>
            <a:spLocks noGrp="1"/>
          </p:cNvSpPr>
          <p:nvPr>
            <p:ph type="ftr" sz="quarter" idx="11"/>
          </p:nvPr>
        </p:nvSpPr>
        <p:spPr/>
        <p:txBody>
          <a:bodyPr/>
          <a:lstStyle/>
          <a:p>
            <a:endParaRPr lang="zh-CN" altLang="en-US"/>
          </a:p>
        </p:txBody>
      </p:sp>
      <p:sp>
        <p:nvSpPr>
          <p:cNvPr id="4" name="Slide Number Placeholder 3"/>
          <p:cNvSpPr>
            <a:spLocks noGrp="1"/>
          </p:cNvSpPr>
          <p:nvPr>
            <p:ph type="sldNum" sz="quarter" idx="12"/>
          </p:nvPr>
        </p:nvSpPr>
        <p:spPr/>
        <p:txBody>
          <a:bodyPr/>
          <a:lstStyle/>
          <a:p>
            <a:fld id="{B3E06CD1-6413-4FAF-BC33-3E54CB5188DC}" type="slidenum">
              <a:rPr lang="zh-CN" altLang="en-US" smtClean="0"/>
            </a:fld>
            <a:endParaRPr lang="zh-CN" alt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内容与标题">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zh-CN" altLang="en-US"/>
              <a:t>单击此处编辑母版标题样式</a:t>
            </a:r>
            <a:endParaRPr lang="en-US" dirty="0"/>
          </a:p>
        </p:txBody>
      </p:sp>
      <p:sp>
        <p:nvSpPr>
          <p:cNvPr id="3" name="Content Placeholder 2"/>
          <p:cNvSpPr>
            <a:spLocks noGrp="1"/>
          </p:cNvSpPr>
          <p:nvPr>
            <p:ph idx="1"/>
          </p:nvPr>
        </p:nvSpPr>
        <p:spPr>
          <a:xfrm>
            <a:off x="3887391" y="987426"/>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zh-CN" altLang="en-US"/>
              <a:t>单击此处编辑母版文本样式</a:t>
            </a:r>
            <a:endParaRPr lang="zh-CN" altLang="en-US"/>
          </a:p>
          <a:p>
            <a:pPr lvl="1"/>
            <a:r>
              <a:rPr lang="zh-CN" altLang="en-US"/>
              <a:t>二级</a:t>
            </a:r>
            <a:endParaRPr lang="zh-CN" altLang="en-US"/>
          </a:p>
          <a:p>
            <a:pPr lvl="2"/>
            <a:r>
              <a:rPr lang="zh-CN" altLang="en-US"/>
              <a:t>三级</a:t>
            </a:r>
            <a:endParaRPr lang="zh-CN" altLang="en-US"/>
          </a:p>
          <a:p>
            <a:pPr lvl="3"/>
            <a:r>
              <a:rPr lang="zh-CN" altLang="en-US"/>
              <a:t>四级</a:t>
            </a:r>
            <a:endParaRPr lang="zh-CN" altLang="en-US"/>
          </a:p>
          <a:p>
            <a:pPr lvl="4"/>
            <a:r>
              <a:rPr lang="zh-CN" altLang="en-US"/>
              <a:t>五级</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zh-CN" altLang="en-US"/>
              <a:t>单击此处编辑母版文本样式</a:t>
            </a:r>
            <a:endParaRPr lang="zh-CN" altLang="en-US"/>
          </a:p>
        </p:txBody>
      </p:sp>
      <p:sp>
        <p:nvSpPr>
          <p:cNvPr id="5" name="Date Placeholder 4"/>
          <p:cNvSpPr>
            <a:spLocks noGrp="1"/>
          </p:cNvSpPr>
          <p:nvPr>
            <p:ph type="dt" sz="half" idx="10"/>
          </p:nvPr>
        </p:nvSpPr>
        <p:spPr/>
        <p:txBody>
          <a:bodyPr/>
          <a:lstStyle/>
          <a:p>
            <a:fld id="{05D5E650-BB89-4C43-AC67-040B5F541B7E}" type="datetimeFigureOut">
              <a:rPr lang="zh-CN" altLang="en-US" smtClean="0"/>
            </a:fld>
            <a:endParaRPr lang="zh-CN" altLang="en-US"/>
          </a:p>
        </p:txBody>
      </p:sp>
      <p:sp>
        <p:nvSpPr>
          <p:cNvPr id="6" name="Footer Placeholder 5"/>
          <p:cNvSpPr>
            <a:spLocks noGrp="1"/>
          </p:cNvSpPr>
          <p:nvPr>
            <p:ph type="ftr" sz="quarter" idx="11"/>
          </p:nvPr>
        </p:nvSpPr>
        <p:spPr/>
        <p:txBody>
          <a:bodyPr/>
          <a:lstStyle/>
          <a:p>
            <a:endParaRPr lang="zh-CN" altLang="en-US"/>
          </a:p>
        </p:txBody>
      </p:sp>
      <p:sp>
        <p:nvSpPr>
          <p:cNvPr id="7" name="Slide Number Placeholder 6"/>
          <p:cNvSpPr>
            <a:spLocks noGrp="1"/>
          </p:cNvSpPr>
          <p:nvPr>
            <p:ph type="sldNum" sz="quarter" idx="12"/>
          </p:nvPr>
        </p:nvSpPr>
        <p:spPr/>
        <p:txBody>
          <a:bodyPr/>
          <a:lstStyle/>
          <a:p>
            <a:fld id="{B3E06CD1-6413-4FAF-BC33-3E54CB5188DC}" type="slidenum">
              <a:rPr lang="zh-CN" altLang="en-US" smtClean="0"/>
            </a:fld>
            <a:endParaRPr lang="zh-CN" alt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图片与标题">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zh-CN" altLang="en-US"/>
              <a:t>单击此处编辑母版标题样式</a:t>
            </a:r>
            <a:endParaRPr lang="en-US" dirty="0"/>
          </a:p>
        </p:txBody>
      </p:sp>
      <p:sp>
        <p:nvSpPr>
          <p:cNvPr id="3" name="Picture Placeholder 2"/>
          <p:cNvSpPr>
            <a:spLocks noGrp="1" noChangeAspect="1"/>
          </p:cNvSpPr>
          <p:nvPr>
            <p:ph type="pic" idx="1"/>
          </p:nvPr>
        </p:nvSpPr>
        <p:spPr>
          <a:xfrm>
            <a:off x="3887391" y="987426"/>
            <a:ext cx="462915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zh-CN" altLang="en-US"/>
              <a:t>单击图标添加图片</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zh-CN" altLang="en-US"/>
              <a:t>单击此处编辑母版文本样式</a:t>
            </a:r>
            <a:endParaRPr lang="zh-CN" altLang="en-US"/>
          </a:p>
        </p:txBody>
      </p:sp>
      <p:sp>
        <p:nvSpPr>
          <p:cNvPr id="5" name="Date Placeholder 4"/>
          <p:cNvSpPr>
            <a:spLocks noGrp="1"/>
          </p:cNvSpPr>
          <p:nvPr>
            <p:ph type="dt" sz="half" idx="10"/>
          </p:nvPr>
        </p:nvSpPr>
        <p:spPr/>
        <p:txBody>
          <a:bodyPr/>
          <a:lstStyle/>
          <a:p>
            <a:fld id="{05D5E650-BB89-4C43-AC67-040B5F541B7E}" type="datetimeFigureOut">
              <a:rPr lang="zh-CN" altLang="en-US" smtClean="0"/>
            </a:fld>
            <a:endParaRPr lang="zh-CN" altLang="en-US"/>
          </a:p>
        </p:txBody>
      </p:sp>
      <p:sp>
        <p:nvSpPr>
          <p:cNvPr id="6" name="Footer Placeholder 5"/>
          <p:cNvSpPr>
            <a:spLocks noGrp="1"/>
          </p:cNvSpPr>
          <p:nvPr>
            <p:ph type="ftr" sz="quarter" idx="11"/>
          </p:nvPr>
        </p:nvSpPr>
        <p:spPr/>
        <p:txBody>
          <a:bodyPr/>
          <a:lstStyle/>
          <a:p>
            <a:endParaRPr lang="zh-CN" altLang="en-US"/>
          </a:p>
        </p:txBody>
      </p:sp>
      <p:sp>
        <p:nvSpPr>
          <p:cNvPr id="7" name="Slide Number Placeholder 6"/>
          <p:cNvSpPr>
            <a:spLocks noGrp="1"/>
          </p:cNvSpPr>
          <p:nvPr>
            <p:ph type="sldNum" sz="quarter" idx="12"/>
          </p:nvPr>
        </p:nvSpPr>
        <p:spPr/>
        <p:txBody>
          <a:bodyPr/>
          <a:lstStyle/>
          <a:p>
            <a:fld id="{B3E06CD1-6413-4FAF-BC33-3E54CB5188DC}" type="slidenum">
              <a:rPr lang="zh-CN" altLang="en-US" smtClean="0"/>
            </a:fld>
            <a:endParaRPr lang="zh-CN" alt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标题和竖排文字">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zh-CN" altLang="en-US"/>
              <a:t>单击此处编辑母版标题样式</a:t>
            </a:r>
            <a:endParaRPr lang="en-US" dirty="0"/>
          </a:p>
        </p:txBody>
      </p:sp>
      <p:sp>
        <p:nvSpPr>
          <p:cNvPr id="3" name="Vertical Text Placeholder 2"/>
          <p:cNvSpPr>
            <a:spLocks noGrp="1"/>
          </p:cNvSpPr>
          <p:nvPr>
            <p:ph type="body" orient="vert" idx="1"/>
          </p:nvPr>
        </p:nvSpPr>
        <p:spPr/>
        <p:txBody>
          <a:bodyPr vert="eaVert"/>
          <a:lstStyle/>
          <a:p>
            <a:pPr lvl="0"/>
            <a:r>
              <a:rPr lang="zh-CN" altLang="en-US"/>
              <a:t>单击此处编辑母版文本样式</a:t>
            </a:r>
            <a:endParaRPr lang="zh-CN" altLang="en-US"/>
          </a:p>
          <a:p>
            <a:pPr lvl="1"/>
            <a:r>
              <a:rPr lang="zh-CN" altLang="en-US"/>
              <a:t>二级</a:t>
            </a:r>
            <a:endParaRPr lang="zh-CN" altLang="en-US"/>
          </a:p>
          <a:p>
            <a:pPr lvl="2"/>
            <a:r>
              <a:rPr lang="zh-CN" altLang="en-US"/>
              <a:t>三级</a:t>
            </a:r>
            <a:endParaRPr lang="zh-CN" altLang="en-US"/>
          </a:p>
          <a:p>
            <a:pPr lvl="3"/>
            <a:r>
              <a:rPr lang="zh-CN" altLang="en-US"/>
              <a:t>四级</a:t>
            </a:r>
            <a:endParaRPr lang="zh-CN" altLang="en-US"/>
          </a:p>
          <a:p>
            <a:pPr lvl="4"/>
            <a:r>
              <a:rPr lang="zh-CN" altLang="en-US"/>
              <a:t>五级</a:t>
            </a:r>
            <a:endParaRPr lang="en-US" dirty="0"/>
          </a:p>
        </p:txBody>
      </p:sp>
      <p:sp>
        <p:nvSpPr>
          <p:cNvPr id="4" name="Date Placeholder 3"/>
          <p:cNvSpPr>
            <a:spLocks noGrp="1"/>
          </p:cNvSpPr>
          <p:nvPr>
            <p:ph type="dt" sz="half" idx="10"/>
          </p:nvPr>
        </p:nvSpPr>
        <p:spPr/>
        <p:txBody>
          <a:bodyPr/>
          <a:lstStyle/>
          <a:p>
            <a:fld id="{05D5E650-BB89-4C43-AC67-040B5F541B7E}" type="datetimeFigureOut">
              <a:rPr lang="zh-CN" altLang="en-US" smtClean="0"/>
            </a:fld>
            <a:endParaRPr lang="zh-CN" altLang="en-US"/>
          </a:p>
        </p:txBody>
      </p:sp>
      <p:sp>
        <p:nvSpPr>
          <p:cNvPr id="5" name="Footer Placeholder 4"/>
          <p:cNvSpPr>
            <a:spLocks noGrp="1"/>
          </p:cNvSpPr>
          <p:nvPr>
            <p:ph type="ftr" sz="quarter" idx="11"/>
          </p:nvPr>
        </p:nvSpPr>
        <p:spPr/>
        <p:txBody>
          <a:bodyPr/>
          <a:lstStyle/>
          <a:p>
            <a:endParaRPr lang="zh-CN" altLang="en-US"/>
          </a:p>
        </p:txBody>
      </p:sp>
      <p:sp>
        <p:nvSpPr>
          <p:cNvPr id="6" name="Slide Number Placeholder 5"/>
          <p:cNvSpPr>
            <a:spLocks noGrp="1"/>
          </p:cNvSpPr>
          <p:nvPr>
            <p:ph type="sldNum" sz="quarter" idx="12"/>
          </p:nvPr>
        </p:nvSpPr>
        <p:spPr/>
        <p:txBody>
          <a:bodyPr/>
          <a:lstStyle/>
          <a:p>
            <a:fld id="{B3E06CD1-6413-4FAF-BC33-3E54CB5188DC}" type="slidenum">
              <a:rPr lang="zh-CN" altLang="en-US" smtClean="0"/>
            </a:fld>
            <a:endParaRPr lang="zh-CN" alt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竖排标题与文本">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5" y="365125"/>
            <a:ext cx="1971675" cy="5811838"/>
          </a:xfrm>
        </p:spPr>
        <p:txBody>
          <a:bodyPr vert="eaVert"/>
          <a:lstStyle/>
          <a:p>
            <a:r>
              <a:rPr lang="zh-CN" altLang="en-US"/>
              <a:t>单击此处编辑母版标题样式</a:t>
            </a:r>
            <a:endParaRPr lang="en-US" dirty="0"/>
          </a:p>
        </p:txBody>
      </p:sp>
      <p:sp>
        <p:nvSpPr>
          <p:cNvPr id="3" name="Vertical Text Placeholder 2"/>
          <p:cNvSpPr>
            <a:spLocks noGrp="1"/>
          </p:cNvSpPr>
          <p:nvPr>
            <p:ph type="body" orient="vert" idx="1"/>
          </p:nvPr>
        </p:nvSpPr>
        <p:spPr>
          <a:xfrm>
            <a:off x="628650" y="365125"/>
            <a:ext cx="5800725" cy="5811838"/>
          </a:xfrm>
        </p:spPr>
        <p:txBody>
          <a:bodyPr vert="eaVert"/>
          <a:lstStyle/>
          <a:p>
            <a:pPr lvl="0"/>
            <a:r>
              <a:rPr lang="zh-CN" altLang="en-US"/>
              <a:t>单击此处编辑母版文本样式</a:t>
            </a:r>
            <a:endParaRPr lang="zh-CN" altLang="en-US"/>
          </a:p>
          <a:p>
            <a:pPr lvl="1"/>
            <a:r>
              <a:rPr lang="zh-CN" altLang="en-US"/>
              <a:t>二级</a:t>
            </a:r>
            <a:endParaRPr lang="zh-CN" altLang="en-US"/>
          </a:p>
          <a:p>
            <a:pPr lvl="2"/>
            <a:r>
              <a:rPr lang="zh-CN" altLang="en-US"/>
              <a:t>三级</a:t>
            </a:r>
            <a:endParaRPr lang="zh-CN" altLang="en-US"/>
          </a:p>
          <a:p>
            <a:pPr lvl="3"/>
            <a:r>
              <a:rPr lang="zh-CN" altLang="en-US"/>
              <a:t>四级</a:t>
            </a:r>
            <a:endParaRPr lang="zh-CN" altLang="en-US"/>
          </a:p>
          <a:p>
            <a:pPr lvl="4"/>
            <a:r>
              <a:rPr lang="zh-CN" altLang="en-US"/>
              <a:t>五级</a:t>
            </a:r>
            <a:endParaRPr lang="en-US" dirty="0"/>
          </a:p>
        </p:txBody>
      </p:sp>
      <p:sp>
        <p:nvSpPr>
          <p:cNvPr id="4" name="Date Placeholder 3"/>
          <p:cNvSpPr>
            <a:spLocks noGrp="1"/>
          </p:cNvSpPr>
          <p:nvPr>
            <p:ph type="dt" sz="half" idx="10"/>
          </p:nvPr>
        </p:nvSpPr>
        <p:spPr/>
        <p:txBody>
          <a:bodyPr/>
          <a:lstStyle/>
          <a:p>
            <a:fld id="{05D5E650-BB89-4C43-AC67-040B5F541B7E}" type="datetimeFigureOut">
              <a:rPr lang="zh-CN" altLang="en-US" smtClean="0"/>
            </a:fld>
            <a:endParaRPr lang="zh-CN" altLang="en-US"/>
          </a:p>
        </p:txBody>
      </p:sp>
      <p:sp>
        <p:nvSpPr>
          <p:cNvPr id="5" name="Footer Placeholder 4"/>
          <p:cNvSpPr>
            <a:spLocks noGrp="1"/>
          </p:cNvSpPr>
          <p:nvPr>
            <p:ph type="ftr" sz="quarter" idx="11"/>
          </p:nvPr>
        </p:nvSpPr>
        <p:spPr/>
        <p:txBody>
          <a:bodyPr/>
          <a:lstStyle/>
          <a:p>
            <a:endParaRPr lang="zh-CN" altLang="en-US"/>
          </a:p>
        </p:txBody>
      </p:sp>
      <p:sp>
        <p:nvSpPr>
          <p:cNvPr id="6" name="Slide Number Placeholder 5"/>
          <p:cNvSpPr>
            <a:spLocks noGrp="1"/>
          </p:cNvSpPr>
          <p:nvPr>
            <p:ph type="sldNum" sz="quarter" idx="12"/>
          </p:nvPr>
        </p:nvSpPr>
        <p:spPr/>
        <p:txBody>
          <a:bodyPr/>
          <a:lstStyle/>
          <a:p>
            <a:fld id="{B3E06CD1-6413-4FAF-BC33-3E54CB5188DC}" type="slidenum">
              <a:rPr lang="zh-CN" altLang="en-US" smtClean="0"/>
            </a:fld>
            <a:endParaRPr lang="zh-CN" altLang="en-US"/>
          </a:p>
        </p:txBody>
      </p:sp>
    </p:spTree>
  </p:cSld>
  <p:clrMapOvr>
    <a:masterClrMapping/>
  </p:clrMapOvr>
</p:sldLayout>
</file>

<file path=ppt/slideMasters/_rels/slideMaster1.xml.rels><?xml version="1.0" encoding="UTF-8" standalone="yes"?>
<Relationships xmlns="http://schemas.openxmlformats.org/package/2006/relationships"><Relationship Id="rId9" Type="http://schemas.openxmlformats.org/officeDocument/2006/relationships/slideLayout" Target="../slideLayouts/slideLayout9.xml"/><Relationship Id="rId8" Type="http://schemas.openxmlformats.org/officeDocument/2006/relationships/slideLayout" Target="../slideLayouts/slideLayout8.xml"/><Relationship Id="rId7" Type="http://schemas.openxmlformats.org/officeDocument/2006/relationships/slideLayout" Target="../slideLayouts/slideLayout7.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3" Type="http://schemas.openxmlformats.org/officeDocument/2006/relationships/slideLayout" Target="../slideLayouts/slideLayout3.xml"/><Relationship Id="rId2" Type="http://schemas.openxmlformats.org/officeDocument/2006/relationships/slideLayout" Target="../slideLayouts/slideLayout2.xml"/><Relationship Id="rId12" Type="http://schemas.openxmlformats.org/officeDocument/2006/relationships/theme" Target="../theme/theme1.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 Type="http://schemas.openxmlformats.org/officeDocument/2006/relationships/slideLayout" Target="../slideLayouts/slideLayout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zh-CN" altLang="en-US"/>
              <a:t>单击此处编辑母版标题样式</a:t>
            </a:r>
            <a:endParaRPr lang="en-US" dirty="0"/>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zh-CN" altLang="en-US"/>
              <a:t>单击此处编辑母版文本样式</a:t>
            </a:r>
            <a:endParaRPr lang="zh-CN" altLang="en-US"/>
          </a:p>
          <a:p>
            <a:pPr lvl="1"/>
            <a:r>
              <a:rPr lang="zh-CN" altLang="en-US"/>
              <a:t>二级</a:t>
            </a:r>
            <a:endParaRPr lang="zh-CN" altLang="en-US"/>
          </a:p>
          <a:p>
            <a:pPr lvl="2"/>
            <a:r>
              <a:rPr lang="zh-CN" altLang="en-US"/>
              <a:t>三级</a:t>
            </a:r>
            <a:endParaRPr lang="zh-CN" altLang="en-US"/>
          </a:p>
          <a:p>
            <a:pPr lvl="3"/>
            <a:r>
              <a:rPr lang="zh-CN" altLang="en-US"/>
              <a:t>四级</a:t>
            </a:r>
            <a:endParaRPr lang="zh-CN" altLang="en-US"/>
          </a:p>
          <a:p>
            <a:pPr lvl="4"/>
            <a:r>
              <a:rPr lang="zh-CN" altLang="en-US"/>
              <a:t>五级</a:t>
            </a:r>
            <a:endParaRPr lang="en-US" dirty="0"/>
          </a:p>
        </p:txBody>
      </p:sp>
      <p:sp>
        <p:nvSpPr>
          <p:cNvPr id="4" name="Date Placeholder 3"/>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5D5E650-BB89-4C43-AC67-040B5F541B7E}" type="datetimeFigureOut">
              <a:rPr lang="zh-CN" altLang="en-US" smtClean="0"/>
            </a:fld>
            <a:endParaRPr lang="zh-CN" altLang="en-US"/>
          </a:p>
        </p:txBody>
      </p:sp>
      <p:sp>
        <p:nvSpPr>
          <p:cNvPr id="5" name="Footer Placeholder 4"/>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zh-CN" altLang="en-US"/>
          </a:p>
        </p:txBody>
      </p:sp>
      <p:sp>
        <p:nvSpPr>
          <p:cNvPr id="6" name="Slide Number Placeholder 5"/>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3E06CD1-6413-4FAF-BC33-3E54CB5188DC}" type="slidenum">
              <a:rPr lang="zh-CN" altLang="en-US" smtClean="0"/>
            </a:fld>
            <a:endParaRPr lang="zh-CN" alt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4" Type="http://schemas.openxmlformats.org/officeDocument/2006/relationships/slideLayout" Target="../slideLayouts/slideLayout1.xml"/><Relationship Id="rId3" Type="http://schemas.openxmlformats.org/officeDocument/2006/relationships/image" Target="../media/image2.png"/><Relationship Id="rId2" Type="http://schemas.openxmlformats.org/officeDocument/2006/relationships/hyperlink" Target="mailto:customerservice@hulalahome.com" TargetMode="External"/><Relationship Id="rId1" Type="http://schemas.openxmlformats.org/officeDocument/2006/relationships/image" Target="../media/image1.png"/></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1.xml"/><Relationship Id="rId2" Type="http://schemas.openxmlformats.org/officeDocument/2006/relationships/image" Target="../media/image4.png"/><Relationship Id="rId1" Type="http://schemas.openxmlformats.org/officeDocument/2006/relationships/image" Target="../media/image3.png"/></Relationships>
</file>

<file path=ppt/slides/_rels/slide4.xml.rels><?xml version="1.0" encoding="UTF-8" standalone="yes"?>
<Relationships xmlns="http://schemas.openxmlformats.org/package/2006/relationships"><Relationship Id="rId4" Type="http://schemas.openxmlformats.org/officeDocument/2006/relationships/slideLayout" Target="../slideLayouts/slideLayout1.xml"/><Relationship Id="rId3" Type="http://schemas.openxmlformats.org/officeDocument/2006/relationships/image" Target="../media/image7.png"/><Relationship Id="rId2" Type="http://schemas.openxmlformats.org/officeDocument/2006/relationships/image" Target="../media/image6.png"/><Relationship Id="rId1" Type="http://schemas.openxmlformats.org/officeDocument/2006/relationships/image" Target="../media/image5.png"/></Relationships>
</file>

<file path=ppt/slides/_rels/slide5.xml.rels><?xml version="1.0" encoding="UTF-8" standalone="yes"?>
<Relationships xmlns="http://schemas.openxmlformats.org/package/2006/relationships"><Relationship Id="rId5" Type="http://schemas.openxmlformats.org/officeDocument/2006/relationships/slideLayout" Target="../slideLayouts/slideLayout1.xml"/><Relationship Id="rId4" Type="http://schemas.openxmlformats.org/officeDocument/2006/relationships/image" Target="../media/image10.png"/><Relationship Id="rId3" Type="http://schemas.openxmlformats.org/officeDocument/2006/relationships/tags" Target="../tags/tag1.xml"/><Relationship Id="rId2" Type="http://schemas.openxmlformats.org/officeDocument/2006/relationships/image" Target="../media/image9.png"/><Relationship Id="rId1" Type="http://schemas.openxmlformats.org/officeDocument/2006/relationships/image" Target="../media/image8.png"/></Relationships>
</file>

<file path=ppt/slides/_rels/slide6.xml.rels><?xml version="1.0" encoding="UTF-8" standalone="yes"?>
<Relationships xmlns="http://schemas.openxmlformats.org/package/2006/relationships"><Relationship Id="rId2" Type="http://schemas.openxmlformats.org/officeDocument/2006/relationships/slideLayout" Target="../slideLayouts/slideLayout1.xml"/><Relationship Id="rId1" Type="http://schemas.openxmlformats.org/officeDocument/2006/relationships/image" Target="../media/image11.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p:sp>
        <p:nvSpPr>
          <p:cNvPr id="2" name="标题 1"/>
          <p:cNvSpPr>
            <a:spLocks noGrp="1"/>
          </p:cNvSpPr>
          <p:nvPr>
            <p:ph type="title"/>
          </p:nvPr>
        </p:nvSpPr>
        <p:spPr>
          <a:xfrm>
            <a:off x="628650" y="365125"/>
            <a:ext cx="7886700" cy="2602230"/>
          </a:xfrm>
        </p:spPr>
        <p:txBody>
          <a:bodyPr>
            <a:normAutofit/>
          </a:bodyPr>
          <a:p>
            <a:r>
              <a:rPr lang="zh-CN" altLang="en-US"/>
              <a:t>修改内容</a:t>
            </a:r>
            <a:br>
              <a:rPr lang="zh-CN" altLang="en-US"/>
            </a:br>
            <a:r>
              <a:rPr lang="en-US" altLang="zh-CN" sz="2700">
                <a:latin typeface="微软雅黑" panose="020B0503020204020204" pitchFamily="34" charset="-122"/>
                <a:ea typeface="微软雅黑" panose="020B0503020204020204" pitchFamily="34" charset="-122"/>
                <a:cs typeface="微软雅黑" panose="020B0503020204020204" pitchFamily="34" charset="-122"/>
              </a:rPr>
              <a:t>1.</a:t>
            </a:r>
            <a:r>
              <a:rPr lang="en-US" altLang="zh-CN" sz="2400" dirty="0">
                <a:latin typeface="微软雅黑" panose="020B0503020204020204" pitchFamily="34" charset="-122"/>
                <a:ea typeface="微软雅黑" panose="020B0503020204020204" pitchFamily="34" charset="-122"/>
                <a:sym typeface="+mn-ea"/>
              </a:rPr>
              <a:t>ITEM NO.</a:t>
            </a:r>
            <a:r>
              <a:rPr lang="zh-CN" sz="2400" dirty="0">
                <a:latin typeface="微软雅黑" panose="020B0503020204020204" pitchFamily="34" charset="-122"/>
                <a:ea typeface="微软雅黑" panose="020B0503020204020204" pitchFamily="34" charset="-122"/>
                <a:sym typeface="+mn-ea"/>
              </a:rPr>
              <a:t>更新</a:t>
            </a:r>
            <a:br>
              <a:rPr lang="zh-CN" altLang="en-US" sz="2400" dirty="0">
                <a:latin typeface="微软雅黑" panose="020B0503020204020204" pitchFamily="34" charset="-122"/>
                <a:ea typeface="微软雅黑" panose="020B0503020204020204" pitchFamily="34" charset="-122"/>
                <a:sym typeface="+mn-ea"/>
              </a:rPr>
            </a:br>
            <a:r>
              <a:rPr lang="en-US" altLang="zh-CN" sz="2400" dirty="0">
                <a:latin typeface="微软雅黑" panose="020B0503020204020204" pitchFamily="34" charset="-122"/>
                <a:ea typeface="微软雅黑" panose="020B0503020204020204" pitchFamily="34" charset="-122"/>
                <a:sym typeface="+mn-ea"/>
              </a:rPr>
              <a:t>2.</a:t>
            </a:r>
            <a:r>
              <a:rPr lang="zh-CN" altLang="en-US" sz="2400" dirty="0">
                <a:latin typeface="微软雅黑" panose="020B0503020204020204" pitchFamily="34" charset="-122"/>
                <a:ea typeface="微软雅黑" panose="020B0503020204020204" pitchFamily="34" charset="-122"/>
                <a:sym typeface="+mn-ea"/>
              </a:rPr>
              <a:t>承重改成</a:t>
            </a:r>
            <a:r>
              <a:rPr lang="en-US" altLang="zh-CN" sz="2400" dirty="0">
                <a:latin typeface="微软雅黑" panose="020B0503020204020204" pitchFamily="34" charset="-122"/>
                <a:ea typeface="微软雅黑" panose="020B0503020204020204" pitchFamily="34" charset="-122"/>
                <a:sym typeface="+mn-ea"/>
              </a:rPr>
              <a:t>750</a:t>
            </a:r>
            <a:r>
              <a:rPr lang="zh-CN" altLang="en-US" sz="2400" dirty="0">
                <a:latin typeface="微软雅黑" panose="020B0503020204020204" pitchFamily="34" charset="-122"/>
                <a:ea typeface="微软雅黑" panose="020B0503020204020204" pitchFamily="34" charset="-122"/>
                <a:sym typeface="+mn-ea"/>
              </a:rPr>
              <a:t>磅</a:t>
            </a:r>
            <a:br>
              <a:rPr lang="zh-CN" altLang="en-US" sz="2400" dirty="0">
                <a:latin typeface="微软雅黑" panose="020B0503020204020204" pitchFamily="34" charset="-122"/>
                <a:ea typeface="微软雅黑" panose="020B0503020204020204" pitchFamily="34" charset="-122"/>
                <a:sym typeface="+mn-ea"/>
              </a:rPr>
            </a:br>
            <a:r>
              <a:rPr lang="en-US" altLang="zh-CN" sz="2400" dirty="0">
                <a:latin typeface="微软雅黑" panose="020B0503020204020204" pitchFamily="34" charset="-122"/>
                <a:ea typeface="微软雅黑" panose="020B0503020204020204" pitchFamily="34" charset="-122"/>
                <a:sym typeface="+mn-ea"/>
              </a:rPr>
              <a:t>3.</a:t>
            </a:r>
            <a:r>
              <a:rPr lang="en-US" altLang="zh-CN" sz="2400" dirty="0">
                <a:solidFill>
                  <a:srgbClr val="FF0000"/>
                </a:solidFill>
                <a:latin typeface="微软雅黑" panose="020B0503020204020204" pitchFamily="34" charset="-122"/>
                <a:ea typeface="微软雅黑" panose="020B0503020204020204" pitchFamily="34" charset="-122"/>
                <a:sym typeface="+mn-ea"/>
              </a:rPr>
              <a:t>STEP 1</a:t>
            </a:r>
            <a:r>
              <a:rPr lang="zh-CN" altLang="en-US" sz="2400" dirty="0">
                <a:solidFill>
                  <a:srgbClr val="FF0000"/>
                </a:solidFill>
                <a:latin typeface="微软雅黑" panose="020B0503020204020204" pitchFamily="34" charset="-122"/>
                <a:ea typeface="微软雅黑" panose="020B0503020204020204" pitchFamily="34" charset="-122"/>
                <a:sym typeface="+mn-ea"/>
              </a:rPr>
              <a:t>线条图待更新</a:t>
            </a:r>
            <a:br>
              <a:rPr lang="zh-CN" altLang="en-US" sz="2400" dirty="0">
                <a:latin typeface="微软雅黑" panose="020B0503020204020204" pitchFamily="34" charset="-122"/>
                <a:ea typeface="微软雅黑" panose="020B0503020204020204" pitchFamily="34" charset="-122"/>
                <a:sym typeface="+mn-ea"/>
              </a:rPr>
            </a:br>
            <a:r>
              <a:rPr lang="en-US" altLang="zh-CN" sz="2400" dirty="0">
                <a:latin typeface="微软雅黑" panose="020B0503020204020204" pitchFamily="34" charset="-122"/>
                <a:ea typeface="微软雅黑" panose="020B0503020204020204" pitchFamily="34" charset="-122"/>
                <a:sym typeface="+mn-ea"/>
              </a:rPr>
              <a:t>4.</a:t>
            </a:r>
            <a:r>
              <a:rPr lang="zh-CN" altLang="en-US" sz="2400">
                <a:sym typeface="+mn-ea"/>
              </a:rPr>
              <a:t>靠背插入扶手时，用警示语标注</a:t>
            </a:r>
            <a:endParaRPr lang="en-US" altLang="zh-CN" sz="2400" dirty="0">
              <a:latin typeface="微软雅黑" panose="020B0503020204020204" pitchFamily="34" charset="-122"/>
              <a:ea typeface="微软雅黑" panose="020B0503020204020204" pitchFamily="34" charset="-122"/>
              <a:sym typeface="+mn-ea"/>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图片 2"/>
          <p:cNvPicPr>
            <a:picLocks noChangeAspect="1"/>
          </p:cNvPicPr>
          <p:nvPr/>
        </p:nvPicPr>
        <p:blipFill>
          <a:blip r:embed="rId1"/>
          <a:stretch>
            <a:fillRect/>
          </a:stretch>
        </p:blipFill>
        <p:spPr>
          <a:xfrm>
            <a:off x="5519837" y="518562"/>
            <a:ext cx="2620108" cy="967154"/>
          </a:xfrm>
          <a:prstGeom prst="rect">
            <a:avLst/>
          </a:prstGeom>
        </p:spPr>
      </p:pic>
      <p:cxnSp>
        <p:nvCxnSpPr>
          <p:cNvPr id="5" name="直接连接符 4"/>
          <p:cNvCxnSpPr/>
          <p:nvPr/>
        </p:nvCxnSpPr>
        <p:spPr>
          <a:xfrm flipH="1">
            <a:off x="4563478" y="0"/>
            <a:ext cx="8522" cy="6911766"/>
          </a:xfrm>
          <a:prstGeom prst="line">
            <a:avLst/>
          </a:prstGeom>
          <a:ln w="12700">
            <a:solidFill>
              <a:schemeClr val="tx1"/>
            </a:solidFill>
            <a:prstDash val="dash"/>
          </a:ln>
        </p:spPr>
        <p:style>
          <a:lnRef idx="1">
            <a:schemeClr val="accent1"/>
          </a:lnRef>
          <a:fillRef idx="0">
            <a:schemeClr val="accent1"/>
          </a:fillRef>
          <a:effectRef idx="0">
            <a:schemeClr val="accent1"/>
          </a:effectRef>
          <a:fontRef idx="minor">
            <a:schemeClr val="tx1"/>
          </a:fontRef>
        </p:style>
      </p:cxnSp>
      <p:sp>
        <p:nvSpPr>
          <p:cNvPr id="6" name="矩形 5"/>
          <p:cNvSpPr/>
          <p:nvPr/>
        </p:nvSpPr>
        <p:spPr>
          <a:xfrm>
            <a:off x="259823" y="169947"/>
            <a:ext cx="960698" cy="187644"/>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660" dirty="0">
                <a:solidFill>
                  <a:srgbClr val="FF0000"/>
                </a:solidFill>
              </a:rPr>
              <a:t>封底</a:t>
            </a:r>
            <a:endParaRPr lang="zh-CN" altLang="en-US" sz="1660" dirty="0">
              <a:solidFill>
                <a:srgbClr val="FF0000"/>
              </a:solidFill>
            </a:endParaRPr>
          </a:p>
        </p:txBody>
      </p:sp>
      <p:sp>
        <p:nvSpPr>
          <p:cNvPr id="10" name="文本框 9"/>
          <p:cNvSpPr txBox="1"/>
          <p:nvPr/>
        </p:nvSpPr>
        <p:spPr>
          <a:xfrm>
            <a:off x="4657259" y="5436006"/>
            <a:ext cx="4345265" cy="291170"/>
          </a:xfrm>
          <a:prstGeom prst="rect">
            <a:avLst/>
          </a:prstGeom>
          <a:noFill/>
        </p:spPr>
        <p:txBody>
          <a:bodyPr wrap="square">
            <a:spAutoFit/>
          </a:bodyPr>
          <a:lstStyle/>
          <a:p>
            <a:r>
              <a:rPr lang="zh-CN" altLang="en-US" sz="1290" b="1" dirty="0">
                <a:latin typeface="微软雅黑" panose="020B0503020204020204" pitchFamily="34" charset="-122"/>
                <a:ea typeface="微软雅黑" panose="020B0503020204020204" pitchFamily="34" charset="-122"/>
              </a:rPr>
              <a:t>NOTE:</a:t>
            </a:r>
            <a:endParaRPr lang="zh-CN" altLang="en-US" sz="1290" b="1" dirty="0">
              <a:latin typeface="微软雅黑" panose="020B0503020204020204" pitchFamily="34" charset="-122"/>
              <a:ea typeface="微软雅黑" panose="020B0503020204020204" pitchFamily="34" charset="-122"/>
            </a:endParaRPr>
          </a:p>
        </p:txBody>
      </p:sp>
      <p:cxnSp>
        <p:nvCxnSpPr>
          <p:cNvPr id="12" name="直接连接符 11"/>
          <p:cNvCxnSpPr/>
          <p:nvPr/>
        </p:nvCxnSpPr>
        <p:spPr>
          <a:xfrm>
            <a:off x="4572000" y="5367801"/>
            <a:ext cx="4572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13" name="文本框 12"/>
          <p:cNvSpPr txBox="1"/>
          <p:nvPr/>
        </p:nvSpPr>
        <p:spPr>
          <a:xfrm>
            <a:off x="5761990" y="4502785"/>
            <a:ext cx="2632075" cy="289560"/>
          </a:xfrm>
          <a:prstGeom prst="rect">
            <a:avLst/>
          </a:prstGeom>
          <a:noFill/>
        </p:spPr>
        <p:txBody>
          <a:bodyPr wrap="square">
            <a:spAutoFit/>
          </a:bodyPr>
          <a:lstStyle/>
          <a:p>
            <a:r>
              <a:rPr lang="en-US" altLang="zh-CN" sz="1290" b="1" dirty="0">
                <a:latin typeface="微软雅黑" panose="020B0503020204020204" pitchFamily="34" charset="-122"/>
                <a:ea typeface="微软雅黑" panose="020B0503020204020204" pitchFamily="34" charset="-122"/>
              </a:rPr>
              <a:t>ITEM NO.</a:t>
            </a:r>
            <a:r>
              <a:rPr lang="zh-CN" altLang="en-US" sz="1290" b="1" dirty="0">
                <a:latin typeface="微软雅黑" panose="020B0503020204020204" pitchFamily="34" charset="-122"/>
                <a:ea typeface="微软雅黑" panose="020B0503020204020204" pitchFamily="34" charset="-122"/>
              </a:rPr>
              <a:t> </a:t>
            </a:r>
            <a:r>
              <a:rPr lang="en-US" altLang="zh-CN" sz="1290" b="1" dirty="0">
                <a:latin typeface="微软雅黑" panose="020B0503020204020204" pitchFamily="34" charset="-122"/>
                <a:ea typeface="微软雅黑" panose="020B0503020204020204" pitchFamily="34" charset="-122"/>
              </a:rPr>
              <a:t>SFYJH0674</a:t>
            </a:r>
            <a:endParaRPr lang="en-US" altLang="zh-CN" sz="1290" b="1" dirty="0">
              <a:latin typeface="微软雅黑" panose="020B0503020204020204" pitchFamily="34" charset="-122"/>
              <a:ea typeface="微软雅黑" panose="020B0503020204020204" pitchFamily="34" charset="-122"/>
            </a:endParaRPr>
          </a:p>
        </p:txBody>
      </p:sp>
      <p:cxnSp>
        <p:nvCxnSpPr>
          <p:cNvPr id="14" name="直接连接符 13"/>
          <p:cNvCxnSpPr/>
          <p:nvPr/>
        </p:nvCxnSpPr>
        <p:spPr>
          <a:xfrm>
            <a:off x="4572000" y="5771260"/>
            <a:ext cx="457200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5" name="直接连接符 14"/>
          <p:cNvCxnSpPr/>
          <p:nvPr/>
        </p:nvCxnSpPr>
        <p:spPr>
          <a:xfrm>
            <a:off x="4563478" y="6453335"/>
            <a:ext cx="4580523"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17" name="文本框 16"/>
          <p:cNvSpPr txBox="1"/>
          <p:nvPr/>
        </p:nvSpPr>
        <p:spPr>
          <a:xfrm>
            <a:off x="4643138" y="5908804"/>
            <a:ext cx="4406484" cy="433324"/>
          </a:xfrm>
          <a:prstGeom prst="rect">
            <a:avLst/>
          </a:prstGeom>
          <a:noFill/>
        </p:spPr>
        <p:txBody>
          <a:bodyPr wrap="square">
            <a:spAutoFit/>
          </a:bodyPr>
          <a:lstStyle/>
          <a:p>
            <a:r>
              <a:rPr lang="zh-CN" altLang="en-US" sz="1110" dirty="0">
                <a:latin typeface="微软雅黑" panose="020B0503020204020204" pitchFamily="34" charset="-122"/>
                <a:ea typeface="微软雅黑" panose="020B0503020204020204" pitchFamily="34" charset="-122"/>
              </a:rPr>
              <a:t>This brochure contains IMPORTANT safty info.  Please read and keep for future reference.</a:t>
            </a:r>
            <a:endParaRPr lang="zh-CN" altLang="en-US" sz="1110" dirty="0">
              <a:latin typeface="微软雅黑" panose="020B0503020204020204" pitchFamily="34" charset="-122"/>
              <a:ea typeface="微软雅黑" panose="020B0503020204020204" pitchFamily="34" charset="-122"/>
            </a:endParaRPr>
          </a:p>
        </p:txBody>
      </p:sp>
      <p:sp>
        <p:nvSpPr>
          <p:cNvPr id="18" name="矩形 17"/>
          <p:cNvSpPr/>
          <p:nvPr/>
        </p:nvSpPr>
        <p:spPr>
          <a:xfrm>
            <a:off x="4580523" y="127355"/>
            <a:ext cx="1745575" cy="272828"/>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660" dirty="0">
                <a:solidFill>
                  <a:srgbClr val="FF0000"/>
                </a:solidFill>
              </a:rPr>
              <a:t>封面</a:t>
            </a:r>
            <a:endParaRPr lang="zh-CN" altLang="en-US" sz="1660" dirty="0">
              <a:solidFill>
                <a:srgbClr val="FF0000"/>
              </a:solidFill>
            </a:endParaRPr>
          </a:p>
        </p:txBody>
      </p:sp>
      <p:sp>
        <p:nvSpPr>
          <p:cNvPr id="20" name="文本框 19"/>
          <p:cNvSpPr txBox="1"/>
          <p:nvPr/>
        </p:nvSpPr>
        <p:spPr>
          <a:xfrm>
            <a:off x="1560701" y="518562"/>
            <a:ext cx="1497623" cy="348109"/>
          </a:xfrm>
          <a:prstGeom prst="rect">
            <a:avLst/>
          </a:prstGeom>
          <a:noFill/>
        </p:spPr>
        <p:txBody>
          <a:bodyPr wrap="square">
            <a:spAutoFit/>
          </a:bodyPr>
          <a:lstStyle/>
          <a:p>
            <a:r>
              <a:rPr lang="zh-CN" altLang="en-US" sz="1660" b="1" dirty="0">
                <a:latin typeface="微软雅黑" panose="020B0503020204020204" pitchFamily="34" charset="-122"/>
                <a:ea typeface="微软雅黑" panose="020B0503020204020204" pitchFamily="34" charset="-122"/>
              </a:rPr>
              <a:t>WARRANTY</a:t>
            </a:r>
            <a:endParaRPr lang="zh-CN" altLang="en-US" sz="1660" b="1" dirty="0">
              <a:latin typeface="微软雅黑" panose="020B0503020204020204" pitchFamily="34" charset="-122"/>
              <a:ea typeface="微软雅黑" panose="020B0503020204020204" pitchFamily="34" charset="-122"/>
            </a:endParaRPr>
          </a:p>
        </p:txBody>
      </p:sp>
      <p:sp>
        <p:nvSpPr>
          <p:cNvPr id="7" name="文本框 6"/>
          <p:cNvSpPr txBox="1"/>
          <p:nvPr/>
        </p:nvSpPr>
        <p:spPr>
          <a:xfrm>
            <a:off x="259823" y="888813"/>
            <a:ext cx="4099381" cy="2142638"/>
          </a:xfrm>
          <a:prstGeom prst="rect">
            <a:avLst/>
          </a:prstGeom>
          <a:noFill/>
        </p:spPr>
        <p:txBody>
          <a:bodyPr wrap="square">
            <a:spAutoFit/>
          </a:bodyPr>
          <a:p>
            <a:pPr algn="just">
              <a:lnSpc>
                <a:spcPct val="150000"/>
              </a:lnSpc>
            </a:pPr>
            <a:r>
              <a:rPr lang="zh-CN" altLang="en-US" sz="1000" dirty="0">
                <a:latin typeface="微软雅黑" panose="020B0503020204020204" pitchFamily="34" charset="-122"/>
                <a:ea typeface="微软雅黑" panose="020B0503020204020204" pitchFamily="34" charset="-122"/>
              </a:rPr>
              <a:t>We strive to offer high-quality products, and we also try our best to satisfy each and every customer that orders from us with product or service as needed. We provide 30 days warranty starting from the time you receive the item. Each customer must provide a record of their order such as the order number, or item receipt for any items that are out of the warranty period you may also still receive replacement parts by purchasing them with our company if they are available.</a:t>
            </a:r>
            <a:endParaRPr lang="en-US" altLang="zh-CN" sz="1000" dirty="0">
              <a:latin typeface="微软雅黑" panose="020B0503020204020204" pitchFamily="34" charset="-122"/>
              <a:ea typeface="微软雅黑" panose="020B0503020204020204" pitchFamily="34" charset="-122"/>
            </a:endParaRPr>
          </a:p>
          <a:p>
            <a:pPr algn="just">
              <a:lnSpc>
                <a:spcPct val="150000"/>
              </a:lnSpc>
            </a:pPr>
            <a:endParaRPr lang="zh-CN" altLang="en-US" sz="1000" dirty="0">
              <a:latin typeface="微软雅黑" panose="020B0503020204020204" pitchFamily="34" charset="-122"/>
              <a:ea typeface="微软雅黑" panose="020B0503020204020204" pitchFamily="34" charset="-122"/>
            </a:endParaRPr>
          </a:p>
        </p:txBody>
      </p:sp>
      <p:sp>
        <p:nvSpPr>
          <p:cNvPr id="8" name="文本框 7"/>
          <p:cNvSpPr txBox="1"/>
          <p:nvPr/>
        </p:nvSpPr>
        <p:spPr>
          <a:xfrm>
            <a:off x="-531736" y="2835343"/>
            <a:ext cx="5682495" cy="4226093"/>
          </a:xfrm>
          <a:prstGeom prst="rect">
            <a:avLst/>
          </a:prstGeom>
          <a:noFill/>
        </p:spPr>
        <p:txBody>
          <a:bodyPr wrap="square">
            <a:spAutoFit/>
          </a:bodyPr>
          <a:p>
            <a:pPr algn="ctr">
              <a:lnSpc>
                <a:spcPct val="150000"/>
              </a:lnSpc>
            </a:pPr>
            <a:r>
              <a:rPr lang="zh-CN" altLang="en-US" sz="1290" b="1" dirty="0">
                <a:latin typeface="微软雅黑" panose="020B0503020204020204" pitchFamily="34" charset="-122"/>
                <a:ea typeface="微软雅黑" panose="020B0503020204020204" pitchFamily="34" charset="-122"/>
              </a:rPr>
              <a:t>Are you having difficulty</a:t>
            </a:r>
            <a:endParaRPr lang="zh-CN" altLang="en-US" sz="1290" b="1" dirty="0">
              <a:latin typeface="微软雅黑" panose="020B0503020204020204" pitchFamily="34" charset="-122"/>
              <a:ea typeface="微软雅黑" panose="020B0503020204020204" pitchFamily="34" charset="-122"/>
            </a:endParaRPr>
          </a:p>
          <a:p>
            <a:pPr algn="ctr">
              <a:lnSpc>
                <a:spcPct val="150000"/>
              </a:lnSpc>
            </a:pPr>
            <a:r>
              <a:rPr lang="zh-CN" altLang="en-US" sz="1290" b="1" dirty="0">
                <a:latin typeface="微软雅黑" panose="020B0503020204020204" pitchFamily="34" charset="-122"/>
                <a:ea typeface="微软雅黑" panose="020B0503020204020204" pitchFamily="34" charset="-122"/>
              </a:rPr>
              <a:t>with assembly? Missing parts?</a:t>
            </a:r>
            <a:endParaRPr lang="en-US" altLang="zh-CN" sz="1290" b="1" dirty="0">
              <a:latin typeface="微软雅黑" panose="020B0503020204020204" pitchFamily="34" charset="-122"/>
              <a:ea typeface="微软雅黑" panose="020B0503020204020204" pitchFamily="34" charset="-122"/>
            </a:endParaRPr>
          </a:p>
          <a:p>
            <a:pPr algn="ctr">
              <a:lnSpc>
                <a:spcPct val="150000"/>
              </a:lnSpc>
            </a:pPr>
            <a:r>
              <a:rPr lang="zh-CN" altLang="en-US" sz="1290" b="1" dirty="0">
                <a:latin typeface="微软雅黑" panose="020B0503020204020204" pitchFamily="34" charset="-122"/>
                <a:ea typeface="微软雅黑" panose="020B0503020204020204" pitchFamily="34" charset="-122"/>
              </a:rPr>
              <a:t> </a:t>
            </a:r>
            <a:r>
              <a:rPr lang="en-US" altLang="zh-CN" sz="1290" b="1" dirty="0">
                <a:latin typeface="微软雅黑" panose="020B0503020204020204" pitchFamily="34" charset="-122"/>
                <a:ea typeface="微软雅黑" panose="020B0503020204020204" pitchFamily="34" charset="-122"/>
              </a:rPr>
              <a:t>Please send</a:t>
            </a:r>
            <a:r>
              <a:rPr lang="zh-CN" altLang="en-US" sz="1290" b="1" dirty="0">
                <a:latin typeface="微软雅黑" panose="020B0503020204020204" pitchFamily="34" charset="-122"/>
                <a:ea typeface="微软雅黑" panose="020B0503020204020204" pitchFamily="34" charset="-122"/>
              </a:rPr>
              <a:t> email with your order No</a:t>
            </a:r>
            <a:endParaRPr lang="en-US" altLang="zh-CN" sz="1290" b="1" dirty="0">
              <a:latin typeface="微软雅黑" panose="020B0503020204020204" pitchFamily="34" charset="-122"/>
              <a:ea typeface="微软雅黑" panose="020B0503020204020204" pitchFamily="34" charset="-122"/>
            </a:endParaRPr>
          </a:p>
          <a:p>
            <a:pPr algn="ctr">
              <a:lnSpc>
                <a:spcPct val="150000"/>
              </a:lnSpc>
            </a:pPr>
            <a:r>
              <a:rPr lang="en-US" altLang="zh-CN" sz="1290" b="1" dirty="0">
                <a:latin typeface="微软雅黑" panose="020B0503020204020204" pitchFamily="34" charset="-122"/>
                <a:ea typeface="微软雅黑" panose="020B0503020204020204" pitchFamily="34" charset="-122"/>
                <a:hlinkClick r:id="rId2"/>
              </a:rPr>
              <a:t>customerservice@hulalahome.com</a:t>
            </a:r>
            <a:r>
              <a:rPr lang="en-US" altLang="zh-CN" sz="1290" b="1" dirty="0">
                <a:latin typeface="微软雅黑" panose="020B0503020204020204" pitchFamily="34" charset="-122"/>
                <a:ea typeface="微软雅黑" panose="020B0503020204020204" pitchFamily="34" charset="-122"/>
              </a:rPr>
              <a:t> </a:t>
            </a:r>
            <a:endParaRPr lang="zh-CN" altLang="en-US" sz="1290" b="1" dirty="0">
              <a:latin typeface="微软雅黑" panose="020B0503020204020204" pitchFamily="34" charset="-122"/>
              <a:ea typeface="微软雅黑" panose="020B0503020204020204" pitchFamily="34" charset="-122"/>
            </a:endParaRPr>
          </a:p>
          <a:p>
            <a:pPr algn="ctr">
              <a:lnSpc>
                <a:spcPct val="150000"/>
              </a:lnSpc>
            </a:pPr>
            <a:r>
              <a:rPr lang="en-US" altLang="zh-CN" sz="1290" b="1" dirty="0">
                <a:latin typeface="微软雅黑" panose="020B0503020204020204" pitchFamily="34" charset="-122"/>
                <a:ea typeface="微软雅黑" panose="020B0503020204020204" pitchFamily="34" charset="-122"/>
              </a:rPr>
              <a:t>For return, Please check the return policy with</a:t>
            </a:r>
            <a:endParaRPr lang="en-US" altLang="zh-CN" sz="1290" b="1" dirty="0">
              <a:latin typeface="微软雅黑" panose="020B0503020204020204" pitchFamily="34" charset="-122"/>
              <a:ea typeface="微软雅黑" panose="020B0503020204020204" pitchFamily="34" charset="-122"/>
            </a:endParaRPr>
          </a:p>
          <a:p>
            <a:pPr>
              <a:lnSpc>
                <a:spcPct val="150000"/>
              </a:lnSpc>
            </a:pPr>
            <a:r>
              <a:rPr lang="en-US" altLang="zh-CN" sz="1290" b="1" dirty="0">
                <a:latin typeface="微软雅黑" panose="020B0503020204020204" pitchFamily="34" charset="-122"/>
                <a:ea typeface="微软雅黑" panose="020B0503020204020204" pitchFamily="34" charset="-122"/>
              </a:rPr>
              <a:t>                 the retailer or </a:t>
            </a:r>
            <a:r>
              <a:rPr lang="en-US" altLang="zh-CN" sz="1290" b="1" dirty="0" err="1">
                <a:latin typeface="微软雅黑" panose="020B0503020204020204" pitchFamily="34" charset="-122"/>
                <a:ea typeface="微软雅黑" panose="020B0503020204020204" pitchFamily="34" charset="-122"/>
              </a:rPr>
              <a:t>MarketPlace</a:t>
            </a:r>
            <a:r>
              <a:rPr lang="en-US" altLang="zh-CN" sz="1290" b="1" dirty="0">
                <a:latin typeface="微软雅黑" panose="020B0503020204020204" pitchFamily="34" charset="-122"/>
                <a:ea typeface="微软雅黑" panose="020B0503020204020204" pitchFamily="34" charset="-122"/>
              </a:rPr>
              <a:t> you bought from.</a:t>
            </a:r>
            <a:endParaRPr lang="en-US" altLang="zh-CN" sz="1290" b="1" dirty="0">
              <a:latin typeface="微软雅黑" panose="020B0503020204020204" pitchFamily="34" charset="-122"/>
              <a:ea typeface="微软雅黑" panose="020B0503020204020204" pitchFamily="34" charset="-122"/>
            </a:endParaRPr>
          </a:p>
          <a:p>
            <a:pPr algn="ctr">
              <a:lnSpc>
                <a:spcPct val="150000"/>
              </a:lnSpc>
            </a:pPr>
            <a:endParaRPr lang="en-US" altLang="zh-CN" sz="1290" b="1" dirty="0">
              <a:latin typeface="微软雅黑" panose="020B0503020204020204" pitchFamily="34" charset="-122"/>
              <a:ea typeface="微软雅黑" panose="020B0503020204020204" pitchFamily="34" charset="-122"/>
            </a:endParaRPr>
          </a:p>
          <a:p>
            <a:pPr algn="ctr">
              <a:lnSpc>
                <a:spcPct val="150000"/>
              </a:lnSpc>
            </a:pPr>
            <a:r>
              <a:rPr lang="en-US" altLang="zh-CN" sz="1290" b="1" dirty="0">
                <a:latin typeface="微软雅黑" panose="020B0503020204020204" pitchFamily="34" charset="-122"/>
                <a:ea typeface="微软雅黑" panose="020B0503020204020204" pitchFamily="34" charset="-122"/>
              </a:rPr>
              <a:t>Appreciated your purchasing from us. </a:t>
            </a:r>
            <a:endParaRPr lang="en-US" altLang="zh-CN" sz="1290" b="1" dirty="0">
              <a:latin typeface="微软雅黑" panose="020B0503020204020204" pitchFamily="34" charset="-122"/>
              <a:ea typeface="微软雅黑" panose="020B0503020204020204" pitchFamily="34" charset="-122"/>
            </a:endParaRPr>
          </a:p>
          <a:p>
            <a:pPr algn="ctr">
              <a:lnSpc>
                <a:spcPct val="150000"/>
              </a:lnSpc>
            </a:pPr>
            <a:r>
              <a:rPr lang="en-US" altLang="zh-CN" sz="1290" b="1" dirty="0">
                <a:latin typeface="微软雅黑" panose="020B0503020204020204" pitchFamily="34" charset="-122"/>
                <a:ea typeface="微软雅黑" panose="020B0503020204020204" pitchFamily="34" charset="-122"/>
              </a:rPr>
              <a:t>Pop up your life by our furniture piece!</a:t>
            </a:r>
            <a:endParaRPr lang="en-US" altLang="zh-CN" sz="1290" b="1" dirty="0">
              <a:latin typeface="微软雅黑" panose="020B0503020204020204" pitchFamily="34" charset="-122"/>
              <a:ea typeface="微软雅黑" panose="020B0503020204020204" pitchFamily="34" charset="-122"/>
            </a:endParaRPr>
          </a:p>
          <a:p>
            <a:pPr algn="ctr">
              <a:lnSpc>
                <a:spcPct val="150000"/>
              </a:lnSpc>
            </a:pPr>
            <a:r>
              <a:rPr lang="en-US" altLang="zh-CN" sz="1290" b="1" dirty="0">
                <a:latin typeface="微软雅黑" panose="020B0503020204020204" pitchFamily="34" charset="-122"/>
                <a:ea typeface="微软雅黑" panose="020B0503020204020204" pitchFamily="34" charset="-122"/>
              </a:rPr>
              <a:t> </a:t>
            </a:r>
            <a:endParaRPr lang="en-US" altLang="zh-CN" sz="1290" b="1" dirty="0">
              <a:latin typeface="微软雅黑" panose="020B0503020204020204" pitchFamily="34" charset="-122"/>
              <a:ea typeface="微软雅黑" panose="020B0503020204020204" pitchFamily="34" charset="-122"/>
            </a:endParaRPr>
          </a:p>
          <a:p>
            <a:pPr algn="ctr">
              <a:lnSpc>
                <a:spcPct val="150000"/>
              </a:lnSpc>
            </a:pPr>
            <a:r>
              <a:rPr lang="en-US" altLang="zh-CN" sz="1290" b="1" dirty="0">
                <a:latin typeface="微软雅黑" panose="020B0503020204020204" pitchFamily="34" charset="-122"/>
                <a:ea typeface="微软雅黑" panose="020B0503020204020204" pitchFamily="34" charset="-122"/>
              </a:rPr>
              <a:t> </a:t>
            </a:r>
            <a:endParaRPr lang="zh-CN" altLang="en-US" sz="1290" b="1" dirty="0">
              <a:latin typeface="微软雅黑" panose="020B0503020204020204" pitchFamily="34" charset="-122"/>
              <a:ea typeface="微软雅黑" panose="020B0503020204020204" pitchFamily="34" charset="-122"/>
            </a:endParaRPr>
          </a:p>
          <a:p>
            <a:pPr algn="ctr">
              <a:lnSpc>
                <a:spcPct val="150000"/>
              </a:lnSpc>
            </a:pPr>
            <a:r>
              <a:rPr lang="zh-CN" altLang="en-US" sz="1290" b="1" dirty="0">
                <a:latin typeface="微软雅黑" panose="020B0503020204020204" pitchFamily="34" charset="-122"/>
                <a:ea typeface="微软雅黑" panose="020B0503020204020204" pitchFamily="34" charset="-122"/>
              </a:rPr>
              <a:t> </a:t>
            </a:r>
            <a:endParaRPr lang="zh-CN" altLang="en-US" sz="1290" b="1" dirty="0">
              <a:latin typeface="微软雅黑" panose="020B0503020204020204" pitchFamily="34" charset="-122"/>
              <a:ea typeface="微软雅黑" panose="020B0503020204020204" pitchFamily="34" charset="-122"/>
            </a:endParaRPr>
          </a:p>
          <a:p>
            <a:pPr algn="ctr">
              <a:lnSpc>
                <a:spcPct val="150000"/>
              </a:lnSpc>
            </a:pPr>
            <a:r>
              <a:rPr lang="zh-CN" altLang="en-US" sz="1290" b="1" dirty="0">
                <a:latin typeface="微软雅黑" panose="020B0503020204020204" pitchFamily="34" charset="-122"/>
                <a:ea typeface="微软雅黑" panose="020B0503020204020204" pitchFamily="34" charset="-122"/>
              </a:rPr>
              <a:t> </a:t>
            </a:r>
            <a:endParaRPr lang="zh-CN" altLang="en-US" sz="1290" b="1" dirty="0">
              <a:latin typeface="微软雅黑" panose="020B0503020204020204" pitchFamily="34" charset="-122"/>
              <a:ea typeface="微软雅黑" panose="020B0503020204020204" pitchFamily="34" charset="-122"/>
            </a:endParaRPr>
          </a:p>
          <a:p>
            <a:pPr algn="ctr">
              <a:lnSpc>
                <a:spcPct val="150000"/>
              </a:lnSpc>
            </a:pPr>
            <a:endParaRPr lang="zh-CN" altLang="en-US" sz="1290" b="1" dirty="0">
              <a:latin typeface="微软雅黑" panose="020B0503020204020204" pitchFamily="34" charset="-122"/>
              <a:ea typeface="微软雅黑" panose="020B0503020204020204" pitchFamily="34" charset="-122"/>
            </a:endParaRPr>
          </a:p>
        </p:txBody>
      </p:sp>
      <p:pic>
        <p:nvPicPr>
          <p:cNvPr id="4" name="图片 3"/>
          <p:cNvPicPr>
            <a:picLocks noChangeAspect="1"/>
          </p:cNvPicPr>
          <p:nvPr/>
        </p:nvPicPr>
        <p:blipFill>
          <a:blip r:embed="rId3"/>
          <a:stretch>
            <a:fillRect/>
          </a:stretch>
        </p:blipFill>
        <p:spPr>
          <a:xfrm>
            <a:off x="4963160" y="2168525"/>
            <a:ext cx="3615690" cy="1740535"/>
          </a:xfrm>
          <a:prstGeom prst="rect">
            <a:avLst/>
          </a:prstGeom>
        </p:spPr>
      </p:pic>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直接连接符 1"/>
          <p:cNvCxnSpPr/>
          <p:nvPr/>
        </p:nvCxnSpPr>
        <p:spPr>
          <a:xfrm>
            <a:off x="4572000" y="0"/>
            <a:ext cx="0" cy="6858000"/>
          </a:xfrm>
          <a:prstGeom prst="line">
            <a:avLst/>
          </a:prstGeom>
          <a:ln w="12700">
            <a:solidFill>
              <a:schemeClr val="tx1"/>
            </a:solidFill>
            <a:prstDash val="dash"/>
          </a:ln>
        </p:spPr>
        <p:style>
          <a:lnRef idx="1">
            <a:schemeClr val="accent1"/>
          </a:lnRef>
          <a:fillRef idx="0">
            <a:schemeClr val="accent1"/>
          </a:fillRef>
          <a:effectRef idx="0">
            <a:schemeClr val="accent1"/>
          </a:effectRef>
          <a:fontRef idx="minor">
            <a:schemeClr val="tx1"/>
          </a:fontRef>
        </p:style>
      </p:cxnSp>
      <p:sp>
        <p:nvSpPr>
          <p:cNvPr id="5" name="矩形 4"/>
          <p:cNvSpPr/>
          <p:nvPr/>
        </p:nvSpPr>
        <p:spPr>
          <a:xfrm>
            <a:off x="144076" y="123648"/>
            <a:ext cx="960698" cy="187644"/>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660" dirty="0">
                <a:solidFill>
                  <a:srgbClr val="FF0000"/>
                </a:solidFill>
              </a:rPr>
              <a:t>内页</a:t>
            </a:r>
            <a:r>
              <a:rPr lang="en-US" altLang="zh-CN" sz="1660" dirty="0">
                <a:solidFill>
                  <a:srgbClr val="FF0000"/>
                </a:solidFill>
              </a:rPr>
              <a:t>1</a:t>
            </a:r>
            <a:endParaRPr lang="zh-CN" altLang="en-US" sz="1660" dirty="0">
              <a:solidFill>
                <a:srgbClr val="FF0000"/>
              </a:solidFill>
            </a:endParaRPr>
          </a:p>
        </p:txBody>
      </p:sp>
      <p:sp>
        <p:nvSpPr>
          <p:cNvPr id="6" name="矩形 5"/>
          <p:cNvSpPr/>
          <p:nvPr/>
        </p:nvSpPr>
        <p:spPr>
          <a:xfrm>
            <a:off x="4692926" y="123648"/>
            <a:ext cx="960698" cy="187644"/>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660" dirty="0">
                <a:solidFill>
                  <a:srgbClr val="FF0000"/>
                </a:solidFill>
              </a:rPr>
              <a:t>内页</a:t>
            </a:r>
            <a:r>
              <a:rPr lang="en-US" altLang="zh-CN" sz="1660" dirty="0">
                <a:solidFill>
                  <a:srgbClr val="FF0000"/>
                </a:solidFill>
              </a:rPr>
              <a:t>2</a:t>
            </a:r>
            <a:endParaRPr lang="zh-CN" altLang="en-US" sz="1660" dirty="0">
              <a:solidFill>
                <a:srgbClr val="FF0000"/>
              </a:solidFill>
            </a:endParaRPr>
          </a:p>
        </p:txBody>
      </p:sp>
      <p:sp>
        <p:nvSpPr>
          <p:cNvPr id="8" name="文本框 7"/>
          <p:cNvSpPr txBox="1"/>
          <p:nvPr/>
        </p:nvSpPr>
        <p:spPr>
          <a:xfrm>
            <a:off x="283580" y="274515"/>
            <a:ext cx="3922705" cy="738664"/>
          </a:xfrm>
          <a:prstGeom prst="rect">
            <a:avLst/>
          </a:prstGeom>
          <a:noFill/>
        </p:spPr>
        <p:txBody>
          <a:bodyPr wrap="square">
            <a:spAutoFit/>
          </a:bodyPr>
          <a:lstStyle/>
          <a:p>
            <a:r>
              <a:rPr lang="zh-CN" altLang="en-US" sz="2400" b="1" dirty="0">
                <a:solidFill>
                  <a:srgbClr val="5FB16C"/>
                </a:solidFill>
                <a:latin typeface="微软雅黑" panose="020B0503020204020204" pitchFamily="34" charset="-122"/>
                <a:ea typeface="微软雅黑" panose="020B0503020204020204" pitchFamily="34" charset="-122"/>
              </a:rPr>
              <a:t>MAINTAINANCE</a:t>
            </a:r>
            <a:r>
              <a:rPr lang="zh-CN" altLang="en-US" b="1" dirty="0">
                <a:solidFill>
                  <a:srgbClr val="5FB16C"/>
                </a:solidFill>
                <a:latin typeface="微软雅黑" panose="020B0503020204020204" pitchFamily="34" charset="-122"/>
                <a:ea typeface="微软雅黑" panose="020B0503020204020204" pitchFamily="34" charset="-122"/>
              </a:rPr>
              <a:t> </a:t>
            </a:r>
            <a:endParaRPr lang="zh-CN" altLang="en-US" b="1" dirty="0">
              <a:solidFill>
                <a:srgbClr val="5FB16C"/>
              </a:solidFill>
              <a:latin typeface="微软雅黑" panose="020B0503020204020204" pitchFamily="34" charset="-122"/>
              <a:ea typeface="微软雅黑" panose="020B0503020204020204" pitchFamily="34" charset="-122"/>
            </a:endParaRPr>
          </a:p>
          <a:p>
            <a:r>
              <a:rPr lang="zh-CN" altLang="en-US" b="1" dirty="0">
                <a:solidFill>
                  <a:srgbClr val="5FB16C"/>
                </a:solidFill>
                <a:latin typeface="微软雅黑" panose="020B0503020204020204" pitchFamily="34" charset="-122"/>
                <a:ea typeface="微软雅黑" panose="020B0503020204020204" pitchFamily="34" charset="-122"/>
              </a:rPr>
              <a:t>AND WARNING</a:t>
            </a:r>
            <a:endParaRPr lang="zh-CN" altLang="en-US" b="1" dirty="0">
              <a:solidFill>
                <a:srgbClr val="5FB16C"/>
              </a:solidFill>
              <a:latin typeface="微软雅黑" panose="020B0503020204020204" pitchFamily="34" charset="-122"/>
              <a:ea typeface="微软雅黑" panose="020B0503020204020204" pitchFamily="34" charset="-122"/>
            </a:endParaRPr>
          </a:p>
        </p:txBody>
      </p:sp>
      <p:sp>
        <p:nvSpPr>
          <p:cNvPr id="10" name="文本框 9"/>
          <p:cNvSpPr txBox="1"/>
          <p:nvPr/>
        </p:nvSpPr>
        <p:spPr>
          <a:xfrm>
            <a:off x="590309" y="1029219"/>
            <a:ext cx="3634450" cy="4015105"/>
          </a:xfrm>
          <a:prstGeom prst="rect">
            <a:avLst/>
          </a:prstGeom>
          <a:noFill/>
        </p:spPr>
        <p:txBody>
          <a:bodyPr wrap="square">
            <a:spAutoFit/>
          </a:bodyPr>
          <a:lstStyle/>
          <a:p>
            <a:pPr algn="just">
              <a:lnSpc>
                <a:spcPts val="1800"/>
              </a:lnSpc>
            </a:pPr>
            <a:r>
              <a:rPr lang="zh-CN" altLang="en-US" sz="1200" dirty="0">
                <a:latin typeface="微软雅黑" panose="020B0503020204020204" pitchFamily="34" charset="-122"/>
                <a:ea typeface="微软雅黑" panose="020B0503020204020204" pitchFamily="34" charset="-122"/>
              </a:rPr>
              <a:t>Keep furniture away from heat.</a:t>
            </a:r>
            <a:endParaRPr lang="zh-CN" altLang="en-US" sz="1200" dirty="0">
              <a:latin typeface="微软雅黑" panose="020B0503020204020204" pitchFamily="34" charset="-122"/>
              <a:ea typeface="微软雅黑" panose="020B0503020204020204" pitchFamily="34" charset="-122"/>
            </a:endParaRPr>
          </a:p>
          <a:p>
            <a:pPr algn="just">
              <a:lnSpc>
                <a:spcPts val="1800"/>
              </a:lnSpc>
            </a:pPr>
            <a:r>
              <a:rPr lang="zh-CN" altLang="en-US" sz="1200" dirty="0">
                <a:latin typeface="微软雅黑" panose="020B0503020204020204" pitchFamily="34" charset="-122"/>
                <a:ea typeface="微软雅黑" panose="020B0503020204020204" pitchFamily="34" charset="-122"/>
              </a:rPr>
              <a:t>Do not clean furniture with harsh cleansers or polish. Do not use detergents, Solvents, abrasives, spray packs or leather cleaner. Use non-color mild soap with warm water clean spills(Mix 1:10 soap to water)</a:t>
            </a:r>
            <a:endParaRPr lang="zh-CN" altLang="en-US" sz="1200" dirty="0">
              <a:latin typeface="微软雅黑" panose="020B0503020204020204" pitchFamily="34" charset="-122"/>
              <a:ea typeface="微软雅黑" panose="020B0503020204020204" pitchFamily="34" charset="-122"/>
            </a:endParaRPr>
          </a:p>
          <a:p>
            <a:pPr algn="just">
              <a:lnSpc>
                <a:spcPts val="1800"/>
              </a:lnSpc>
            </a:pPr>
            <a:r>
              <a:rPr lang="zh-CN" altLang="en-US" sz="1200" dirty="0">
                <a:latin typeface="微软雅黑" panose="020B0503020204020204" pitchFamily="34" charset="-122"/>
                <a:ea typeface="微软雅黑" panose="020B0503020204020204" pitchFamily="34" charset="-122"/>
              </a:rPr>
              <a:t>Do not place furniture under direct sunlight, material will possibly fade over time.</a:t>
            </a:r>
            <a:endParaRPr lang="zh-CN" altLang="en-US" sz="1200" dirty="0">
              <a:latin typeface="微软雅黑" panose="020B0503020204020204" pitchFamily="34" charset="-122"/>
              <a:ea typeface="微软雅黑" panose="020B0503020204020204" pitchFamily="34" charset="-122"/>
            </a:endParaRPr>
          </a:p>
          <a:p>
            <a:pPr algn="just">
              <a:lnSpc>
                <a:spcPts val="1800"/>
              </a:lnSpc>
            </a:pPr>
            <a:r>
              <a:rPr lang="zh-CN" altLang="en-US" sz="1200" dirty="0">
                <a:latin typeface="微软雅黑" panose="020B0503020204020204" pitchFamily="34" charset="-122"/>
                <a:ea typeface="微软雅黑" panose="020B0503020204020204" pitchFamily="34" charset="-122"/>
              </a:rPr>
              <a:t>Do not use on site dry Cleaning machine.</a:t>
            </a:r>
            <a:endParaRPr lang="zh-CN" altLang="en-US" sz="1200" dirty="0">
              <a:latin typeface="微软雅黑" panose="020B0503020204020204" pitchFamily="34" charset="-122"/>
              <a:ea typeface="微软雅黑" panose="020B0503020204020204" pitchFamily="34" charset="-122"/>
            </a:endParaRPr>
          </a:p>
          <a:p>
            <a:pPr algn="just">
              <a:lnSpc>
                <a:spcPts val="1800"/>
              </a:lnSpc>
            </a:pPr>
            <a:r>
              <a:rPr lang="zh-CN" altLang="en-US" sz="1200" dirty="0">
                <a:latin typeface="微软雅黑" panose="020B0503020204020204" pitchFamily="34" charset="-122"/>
                <a:ea typeface="微软雅黑" panose="020B0503020204020204" pitchFamily="34" charset="-122"/>
              </a:rPr>
              <a:t>Children should not climb or jump on the furniture.</a:t>
            </a:r>
            <a:endParaRPr lang="zh-CN" altLang="en-US" sz="1200" dirty="0">
              <a:latin typeface="微软雅黑" panose="020B0503020204020204" pitchFamily="34" charset="-122"/>
              <a:ea typeface="微软雅黑" panose="020B0503020204020204" pitchFamily="34" charset="-122"/>
            </a:endParaRPr>
          </a:p>
          <a:p>
            <a:pPr algn="just">
              <a:lnSpc>
                <a:spcPts val="1800"/>
              </a:lnSpc>
            </a:pPr>
            <a:r>
              <a:rPr lang="zh-CN" altLang="en-US" sz="1200" dirty="0">
                <a:latin typeface="微软雅黑" panose="020B0503020204020204" pitchFamily="34" charset="-122"/>
                <a:ea typeface="微软雅黑" panose="020B0503020204020204" pitchFamily="34" charset="-122"/>
              </a:rPr>
              <a:t>Do not write on furniture without a padded barrier to protect the surface.</a:t>
            </a:r>
            <a:endParaRPr lang="zh-CN" altLang="en-US" sz="1200" dirty="0">
              <a:latin typeface="微软雅黑" panose="020B0503020204020204" pitchFamily="34" charset="-122"/>
              <a:ea typeface="微软雅黑" panose="020B0503020204020204" pitchFamily="34" charset="-122"/>
            </a:endParaRPr>
          </a:p>
          <a:p>
            <a:pPr algn="just">
              <a:lnSpc>
                <a:spcPts val="1800"/>
              </a:lnSpc>
            </a:pPr>
            <a:r>
              <a:rPr lang="zh-CN" altLang="en-US" sz="1200" dirty="0">
                <a:latin typeface="微软雅黑" panose="020B0503020204020204" pitchFamily="34" charset="-122"/>
                <a:ea typeface="微软雅黑" panose="020B0503020204020204" pitchFamily="34" charset="-122"/>
                <a:sym typeface="+mn-ea"/>
              </a:rPr>
              <a:t>Not for commercial use, For residential use only.</a:t>
            </a:r>
            <a:endParaRPr lang="zh-CN" altLang="en-US" sz="1200" dirty="0">
              <a:latin typeface="微软雅黑" panose="020B0503020204020204" pitchFamily="34" charset="-122"/>
              <a:ea typeface="微软雅黑" panose="020B0503020204020204" pitchFamily="34" charset="-122"/>
            </a:endParaRPr>
          </a:p>
          <a:p>
            <a:pPr algn="just">
              <a:lnSpc>
                <a:spcPts val="1800"/>
              </a:lnSpc>
            </a:pPr>
            <a:endParaRPr lang="zh-CN" altLang="en-US" sz="1200" dirty="0">
              <a:latin typeface="微软雅黑" panose="020B0503020204020204" pitchFamily="34" charset="-122"/>
              <a:ea typeface="微软雅黑" panose="020B0503020204020204" pitchFamily="34" charset="-122"/>
            </a:endParaRPr>
          </a:p>
          <a:p>
            <a:pPr algn="just">
              <a:lnSpc>
                <a:spcPts val="1800"/>
              </a:lnSpc>
            </a:pPr>
            <a:endParaRPr lang="zh-CN" altLang="en-US" sz="1200" dirty="0">
              <a:latin typeface="微软雅黑" panose="020B0503020204020204" pitchFamily="34" charset="-122"/>
              <a:ea typeface="微软雅黑" panose="020B0503020204020204" pitchFamily="34" charset="-122"/>
            </a:endParaRPr>
          </a:p>
        </p:txBody>
      </p:sp>
      <p:sp>
        <p:nvSpPr>
          <p:cNvPr id="12" name="文本框 11"/>
          <p:cNvSpPr txBox="1"/>
          <p:nvPr/>
        </p:nvSpPr>
        <p:spPr>
          <a:xfrm>
            <a:off x="1151074" y="5820705"/>
            <a:ext cx="4572000" cy="276999"/>
          </a:xfrm>
          <a:prstGeom prst="rect">
            <a:avLst/>
          </a:prstGeom>
          <a:noFill/>
        </p:spPr>
        <p:txBody>
          <a:bodyPr wrap="square">
            <a:spAutoFit/>
          </a:bodyPr>
          <a:lstStyle/>
          <a:p>
            <a:r>
              <a:rPr lang="zh-CN" altLang="en-US" sz="1200" dirty="0">
                <a:latin typeface="微软雅黑" panose="020B0503020204020204" pitchFamily="34" charset="-122"/>
                <a:ea typeface="微软雅黑" panose="020B0503020204020204" pitchFamily="34" charset="-122"/>
              </a:rPr>
              <a:t>Weight Limitation</a:t>
            </a:r>
            <a:endParaRPr lang="zh-CN" altLang="en-US" sz="1200" dirty="0">
              <a:latin typeface="微软雅黑" panose="020B0503020204020204" pitchFamily="34" charset="-122"/>
              <a:ea typeface="微软雅黑" panose="020B0503020204020204" pitchFamily="34" charset="-122"/>
            </a:endParaRPr>
          </a:p>
        </p:txBody>
      </p:sp>
      <p:sp>
        <p:nvSpPr>
          <p:cNvPr id="16" name="文本框 15"/>
          <p:cNvSpPr txBox="1"/>
          <p:nvPr/>
        </p:nvSpPr>
        <p:spPr>
          <a:xfrm>
            <a:off x="1151074" y="6244097"/>
            <a:ext cx="4774556" cy="368300"/>
          </a:xfrm>
          <a:prstGeom prst="rect">
            <a:avLst/>
          </a:prstGeom>
          <a:noFill/>
        </p:spPr>
        <p:txBody>
          <a:bodyPr wrap="square">
            <a:spAutoFit/>
          </a:bodyPr>
          <a:lstStyle/>
          <a:p>
            <a:r>
              <a:rPr lang="en-US" altLang="zh-CN" b="1" dirty="0">
                <a:latin typeface="微软雅黑" panose="020B0503020204020204" pitchFamily="34" charset="-122"/>
                <a:ea typeface="微软雅黑" panose="020B0503020204020204" pitchFamily="34" charset="-122"/>
              </a:rPr>
              <a:t>750</a:t>
            </a:r>
            <a:r>
              <a:rPr lang="zh-CN" altLang="en-US" b="1" dirty="0">
                <a:latin typeface="微软雅黑" panose="020B0503020204020204" pitchFamily="34" charset="-122"/>
                <a:ea typeface="微软雅黑" panose="020B0503020204020204" pitchFamily="34" charset="-122"/>
              </a:rPr>
              <a:t>LBS</a:t>
            </a:r>
            <a:endParaRPr lang="zh-CN" altLang="en-US" b="1" dirty="0">
              <a:latin typeface="微软雅黑" panose="020B0503020204020204" pitchFamily="34" charset="-122"/>
              <a:ea typeface="微软雅黑" panose="020B0503020204020204" pitchFamily="34" charset="-122"/>
            </a:endParaRPr>
          </a:p>
        </p:txBody>
      </p:sp>
      <p:pic>
        <p:nvPicPr>
          <p:cNvPr id="20" name="图片 19"/>
          <p:cNvPicPr>
            <a:picLocks noChangeAspect="1"/>
          </p:cNvPicPr>
          <p:nvPr/>
        </p:nvPicPr>
        <p:blipFill>
          <a:blip r:embed="rId1"/>
          <a:stretch>
            <a:fillRect/>
          </a:stretch>
        </p:blipFill>
        <p:spPr>
          <a:xfrm>
            <a:off x="387752" y="5841525"/>
            <a:ext cx="706055" cy="712039"/>
          </a:xfrm>
          <a:prstGeom prst="rect">
            <a:avLst/>
          </a:prstGeom>
        </p:spPr>
      </p:pic>
      <p:sp>
        <p:nvSpPr>
          <p:cNvPr id="23" name="椭圆 22"/>
          <p:cNvSpPr/>
          <p:nvPr/>
        </p:nvSpPr>
        <p:spPr>
          <a:xfrm>
            <a:off x="387752" y="1148470"/>
            <a:ext cx="109959" cy="109959"/>
          </a:xfrm>
          <a:prstGeom prst="ellipse">
            <a:avLst/>
          </a:prstGeom>
          <a:solidFill>
            <a:srgbClr val="5FB16C"/>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4" name="椭圆 23"/>
          <p:cNvSpPr/>
          <p:nvPr/>
        </p:nvSpPr>
        <p:spPr>
          <a:xfrm>
            <a:off x="387752" y="1366421"/>
            <a:ext cx="109959" cy="109959"/>
          </a:xfrm>
          <a:prstGeom prst="ellipse">
            <a:avLst/>
          </a:prstGeom>
          <a:solidFill>
            <a:srgbClr val="5FB16C"/>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5" name="椭圆 24"/>
          <p:cNvSpPr/>
          <p:nvPr/>
        </p:nvSpPr>
        <p:spPr>
          <a:xfrm>
            <a:off x="387752" y="2500093"/>
            <a:ext cx="109959" cy="109959"/>
          </a:xfrm>
          <a:prstGeom prst="ellipse">
            <a:avLst/>
          </a:prstGeom>
          <a:solidFill>
            <a:srgbClr val="5FB16C"/>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6" name="椭圆 25"/>
          <p:cNvSpPr/>
          <p:nvPr/>
        </p:nvSpPr>
        <p:spPr>
          <a:xfrm>
            <a:off x="387752" y="2973136"/>
            <a:ext cx="109959" cy="109959"/>
          </a:xfrm>
          <a:prstGeom prst="ellipse">
            <a:avLst/>
          </a:prstGeom>
          <a:solidFill>
            <a:srgbClr val="5FB16C"/>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7" name="椭圆 26"/>
          <p:cNvSpPr/>
          <p:nvPr/>
        </p:nvSpPr>
        <p:spPr>
          <a:xfrm>
            <a:off x="387752" y="3633421"/>
            <a:ext cx="109959" cy="109959"/>
          </a:xfrm>
          <a:prstGeom prst="ellipse">
            <a:avLst/>
          </a:prstGeom>
          <a:solidFill>
            <a:srgbClr val="5FB16C"/>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30" name="文本框 29"/>
          <p:cNvSpPr txBox="1"/>
          <p:nvPr/>
        </p:nvSpPr>
        <p:spPr>
          <a:xfrm>
            <a:off x="4845353" y="261015"/>
            <a:ext cx="3922704" cy="738664"/>
          </a:xfrm>
          <a:prstGeom prst="rect">
            <a:avLst/>
          </a:prstGeom>
          <a:noFill/>
        </p:spPr>
        <p:txBody>
          <a:bodyPr wrap="square">
            <a:spAutoFit/>
          </a:bodyPr>
          <a:lstStyle/>
          <a:p>
            <a:r>
              <a:rPr lang="en-US" altLang="zh-CN" sz="2400" b="1" dirty="0">
                <a:solidFill>
                  <a:srgbClr val="5FB16C"/>
                </a:solidFill>
                <a:latin typeface="微软雅黑" panose="020B0503020204020204" pitchFamily="34" charset="-122"/>
                <a:ea typeface="微软雅黑" panose="020B0503020204020204" pitchFamily="34" charset="-122"/>
              </a:rPr>
              <a:t>PARTS</a:t>
            </a:r>
            <a:endParaRPr lang="en-US" altLang="zh-CN" sz="2400" b="1" dirty="0">
              <a:solidFill>
                <a:srgbClr val="5FB16C"/>
              </a:solidFill>
              <a:latin typeface="微软雅黑" panose="020B0503020204020204" pitchFamily="34" charset="-122"/>
              <a:ea typeface="微软雅黑" panose="020B0503020204020204" pitchFamily="34" charset="-122"/>
            </a:endParaRPr>
          </a:p>
          <a:p>
            <a:r>
              <a:rPr lang="en-US" altLang="zh-CN" b="1" dirty="0">
                <a:solidFill>
                  <a:srgbClr val="5FB16C"/>
                </a:solidFill>
                <a:latin typeface="微软雅黑" panose="020B0503020204020204" pitchFamily="34" charset="-122"/>
                <a:ea typeface="微软雅黑" panose="020B0503020204020204" pitchFamily="34" charset="-122"/>
              </a:rPr>
              <a:t>LIST</a:t>
            </a:r>
            <a:endParaRPr lang="zh-CN" altLang="en-US" b="1" dirty="0">
              <a:solidFill>
                <a:srgbClr val="5FB16C"/>
              </a:solidFill>
              <a:latin typeface="微软雅黑" panose="020B0503020204020204" pitchFamily="34" charset="-122"/>
              <a:ea typeface="微软雅黑" panose="020B0503020204020204" pitchFamily="34" charset="-122"/>
            </a:endParaRPr>
          </a:p>
        </p:txBody>
      </p:sp>
      <p:sp>
        <p:nvSpPr>
          <p:cNvPr id="33" name="椭圆 32"/>
          <p:cNvSpPr/>
          <p:nvPr/>
        </p:nvSpPr>
        <p:spPr>
          <a:xfrm>
            <a:off x="387752" y="3194033"/>
            <a:ext cx="109959" cy="109959"/>
          </a:xfrm>
          <a:prstGeom prst="ellipse">
            <a:avLst/>
          </a:prstGeom>
          <a:solidFill>
            <a:srgbClr val="5FB16C"/>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3" name="椭圆 12"/>
          <p:cNvSpPr/>
          <p:nvPr/>
        </p:nvSpPr>
        <p:spPr>
          <a:xfrm>
            <a:off x="387752" y="4096336"/>
            <a:ext cx="109959" cy="109959"/>
          </a:xfrm>
          <a:prstGeom prst="ellipse">
            <a:avLst/>
          </a:prstGeom>
          <a:solidFill>
            <a:srgbClr val="5FB16C"/>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p>
            <a:pPr algn="ctr"/>
            <a:endParaRPr lang="zh-CN" altLang="en-US"/>
          </a:p>
        </p:txBody>
      </p:sp>
      <p:pic>
        <p:nvPicPr>
          <p:cNvPr id="3" name="图片 2"/>
          <p:cNvPicPr>
            <a:picLocks noChangeAspect="1"/>
          </p:cNvPicPr>
          <p:nvPr/>
        </p:nvPicPr>
        <p:blipFill>
          <a:blip r:embed="rId2"/>
          <a:stretch>
            <a:fillRect/>
          </a:stretch>
        </p:blipFill>
        <p:spPr>
          <a:xfrm>
            <a:off x="4937760" y="1556385"/>
            <a:ext cx="3888105" cy="3564890"/>
          </a:xfrm>
          <a:prstGeom prst="rect">
            <a:avLst/>
          </a:prstGeom>
        </p:spPr>
      </p:pic>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3" name="直接连接符 2"/>
          <p:cNvCxnSpPr/>
          <p:nvPr/>
        </p:nvCxnSpPr>
        <p:spPr>
          <a:xfrm>
            <a:off x="4572000" y="0"/>
            <a:ext cx="0" cy="6858000"/>
          </a:xfrm>
          <a:prstGeom prst="line">
            <a:avLst/>
          </a:prstGeom>
          <a:ln w="12700">
            <a:solidFill>
              <a:schemeClr val="tx1"/>
            </a:solidFill>
            <a:prstDash val="dash"/>
          </a:ln>
        </p:spPr>
        <p:style>
          <a:lnRef idx="1">
            <a:schemeClr val="accent1"/>
          </a:lnRef>
          <a:fillRef idx="0">
            <a:schemeClr val="accent1"/>
          </a:fillRef>
          <a:effectRef idx="0">
            <a:schemeClr val="accent1"/>
          </a:effectRef>
          <a:fontRef idx="minor">
            <a:schemeClr val="tx1"/>
          </a:fontRef>
        </p:style>
      </p:cxnSp>
      <p:sp>
        <p:nvSpPr>
          <p:cNvPr id="4" name="文本框 3"/>
          <p:cNvSpPr txBox="1"/>
          <p:nvPr/>
        </p:nvSpPr>
        <p:spPr>
          <a:xfrm>
            <a:off x="300090" y="217015"/>
            <a:ext cx="3922705" cy="738664"/>
          </a:xfrm>
          <a:prstGeom prst="rect">
            <a:avLst/>
          </a:prstGeom>
          <a:noFill/>
        </p:spPr>
        <p:txBody>
          <a:bodyPr wrap="square">
            <a:spAutoFit/>
          </a:bodyPr>
          <a:lstStyle/>
          <a:p>
            <a:r>
              <a:rPr lang="en-US" altLang="zh-CN" sz="2400" b="1" dirty="0">
                <a:solidFill>
                  <a:srgbClr val="5FB16C"/>
                </a:solidFill>
                <a:latin typeface="微软雅黑" panose="020B0503020204020204" pitchFamily="34" charset="-122"/>
                <a:ea typeface="微软雅黑" panose="020B0503020204020204" pitchFamily="34" charset="-122"/>
              </a:rPr>
              <a:t>HARDWARE</a:t>
            </a:r>
            <a:r>
              <a:rPr lang="zh-CN" altLang="en-US" b="1" dirty="0">
                <a:solidFill>
                  <a:srgbClr val="5FB16C"/>
                </a:solidFill>
                <a:latin typeface="微软雅黑" panose="020B0503020204020204" pitchFamily="34" charset="-122"/>
                <a:ea typeface="微软雅黑" panose="020B0503020204020204" pitchFamily="34" charset="-122"/>
              </a:rPr>
              <a:t> </a:t>
            </a:r>
            <a:endParaRPr lang="zh-CN" altLang="en-US" b="1" dirty="0">
              <a:solidFill>
                <a:srgbClr val="5FB16C"/>
              </a:solidFill>
              <a:latin typeface="微软雅黑" panose="020B0503020204020204" pitchFamily="34" charset="-122"/>
              <a:ea typeface="微软雅黑" panose="020B0503020204020204" pitchFamily="34" charset="-122"/>
            </a:endParaRPr>
          </a:p>
          <a:p>
            <a:r>
              <a:rPr lang="en-US" altLang="zh-CN" b="1" dirty="0">
                <a:solidFill>
                  <a:srgbClr val="5FB16C"/>
                </a:solidFill>
                <a:latin typeface="微软雅黑" panose="020B0503020204020204" pitchFamily="34" charset="-122"/>
                <a:ea typeface="微软雅黑" panose="020B0503020204020204" pitchFamily="34" charset="-122"/>
              </a:rPr>
              <a:t>LIST</a:t>
            </a:r>
            <a:endParaRPr lang="zh-CN" altLang="en-US" b="1" dirty="0">
              <a:solidFill>
                <a:srgbClr val="5FB16C"/>
              </a:solidFill>
              <a:latin typeface="微软雅黑" panose="020B0503020204020204" pitchFamily="34" charset="-122"/>
              <a:ea typeface="微软雅黑" panose="020B0503020204020204" pitchFamily="34" charset="-122"/>
            </a:endParaRPr>
          </a:p>
        </p:txBody>
      </p:sp>
      <p:sp>
        <p:nvSpPr>
          <p:cNvPr id="5" name="矩形 4"/>
          <p:cNvSpPr/>
          <p:nvPr/>
        </p:nvSpPr>
        <p:spPr>
          <a:xfrm>
            <a:off x="144076" y="23318"/>
            <a:ext cx="960698" cy="187644"/>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660" dirty="0">
                <a:solidFill>
                  <a:srgbClr val="FF0000"/>
                </a:solidFill>
              </a:rPr>
              <a:t>内页</a:t>
            </a:r>
            <a:r>
              <a:rPr lang="en-US" altLang="zh-CN" sz="1660" dirty="0">
                <a:solidFill>
                  <a:srgbClr val="FF0000"/>
                </a:solidFill>
              </a:rPr>
              <a:t>3</a:t>
            </a:r>
            <a:endParaRPr lang="zh-CN" altLang="en-US" sz="1660" dirty="0">
              <a:solidFill>
                <a:srgbClr val="FF0000"/>
              </a:solidFill>
            </a:endParaRPr>
          </a:p>
        </p:txBody>
      </p:sp>
      <p:sp>
        <p:nvSpPr>
          <p:cNvPr id="6" name="矩形 5"/>
          <p:cNvSpPr/>
          <p:nvPr/>
        </p:nvSpPr>
        <p:spPr>
          <a:xfrm>
            <a:off x="4664364" y="29826"/>
            <a:ext cx="960698" cy="187644"/>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660" dirty="0">
                <a:solidFill>
                  <a:srgbClr val="FF0000"/>
                </a:solidFill>
              </a:rPr>
              <a:t>内页</a:t>
            </a:r>
            <a:r>
              <a:rPr lang="en-US" altLang="zh-CN" sz="1660" dirty="0">
                <a:solidFill>
                  <a:srgbClr val="FF0000"/>
                </a:solidFill>
              </a:rPr>
              <a:t>4</a:t>
            </a:r>
            <a:endParaRPr lang="zh-CN" altLang="en-US" sz="1660" dirty="0">
              <a:solidFill>
                <a:srgbClr val="FF0000"/>
              </a:solidFill>
            </a:endParaRPr>
          </a:p>
        </p:txBody>
      </p:sp>
      <p:sp>
        <p:nvSpPr>
          <p:cNvPr id="7" name="文本框 6"/>
          <p:cNvSpPr txBox="1"/>
          <p:nvPr/>
        </p:nvSpPr>
        <p:spPr>
          <a:xfrm>
            <a:off x="4791907" y="367152"/>
            <a:ext cx="3922705" cy="738664"/>
          </a:xfrm>
          <a:prstGeom prst="rect">
            <a:avLst/>
          </a:prstGeom>
          <a:noFill/>
        </p:spPr>
        <p:txBody>
          <a:bodyPr wrap="square">
            <a:spAutoFit/>
          </a:bodyPr>
          <a:lstStyle/>
          <a:p>
            <a:r>
              <a:rPr lang="en-US" altLang="zh-CN" sz="2400" b="1" dirty="0">
                <a:solidFill>
                  <a:srgbClr val="5FB16C"/>
                </a:solidFill>
                <a:latin typeface="微软雅黑" panose="020B0503020204020204" pitchFamily="34" charset="-122"/>
                <a:ea typeface="微软雅黑" panose="020B0503020204020204" pitchFamily="34" charset="-122"/>
              </a:rPr>
              <a:t>ASSEMBLY</a:t>
            </a:r>
            <a:r>
              <a:rPr lang="zh-CN" altLang="en-US" b="1" dirty="0">
                <a:solidFill>
                  <a:srgbClr val="5FB16C"/>
                </a:solidFill>
                <a:latin typeface="微软雅黑" panose="020B0503020204020204" pitchFamily="34" charset="-122"/>
                <a:ea typeface="微软雅黑" panose="020B0503020204020204" pitchFamily="34" charset="-122"/>
              </a:rPr>
              <a:t> </a:t>
            </a:r>
            <a:endParaRPr lang="zh-CN" altLang="en-US" b="1" dirty="0">
              <a:solidFill>
                <a:srgbClr val="5FB16C"/>
              </a:solidFill>
              <a:latin typeface="微软雅黑" panose="020B0503020204020204" pitchFamily="34" charset="-122"/>
              <a:ea typeface="微软雅黑" panose="020B0503020204020204" pitchFamily="34" charset="-122"/>
            </a:endParaRPr>
          </a:p>
          <a:p>
            <a:r>
              <a:rPr lang="en-US" altLang="zh-CN" b="1" dirty="0">
                <a:solidFill>
                  <a:srgbClr val="5FB16C"/>
                </a:solidFill>
                <a:latin typeface="微软雅黑" panose="020B0503020204020204" pitchFamily="34" charset="-122"/>
                <a:ea typeface="微软雅黑" panose="020B0503020204020204" pitchFamily="34" charset="-122"/>
              </a:rPr>
              <a:t>INSTRUCTIONS</a:t>
            </a:r>
            <a:endParaRPr lang="zh-CN" altLang="en-US" b="1" dirty="0">
              <a:solidFill>
                <a:srgbClr val="5FB16C"/>
              </a:solidFill>
              <a:latin typeface="微软雅黑" panose="020B0503020204020204" pitchFamily="34" charset="-122"/>
              <a:ea typeface="微软雅黑" panose="020B0503020204020204" pitchFamily="34" charset="-122"/>
            </a:endParaRPr>
          </a:p>
        </p:txBody>
      </p:sp>
      <p:sp>
        <p:nvSpPr>
          <p:cNvPr id="10" name="文本框 9"/>
          <p:cNvSpPr txBox="1"/>
          <p:nvPr/>
        </p:nvSpPr>
        <p:spPr>
          <a:xfrm>
            <a:off x="300090" y="3372549"/>
            <a:ext cx="3922705" cy="369332"/>
          </a:xfrm>
          <a:prstGeom prst="rect">
            <a:avLst/>
          </a:prstGeom>
          <a:noFill/>
        </p:spPr>
        <p:txBody>
          <a:bodyPr wrap="square">
            <a:spAutoFit/>
          </a:bodyPr>
          <a:lstStyle/>
          <a:p>
            <a:r>
              <a:rPr lang="en-US" altLang="zh-CN" b="1" dirty="0">
                <a:solidFill>
                  <a:srgbClr val="5FB16C"/>
                </a:solidFill>
                <a:latin typeface="微软雅黑" panose="020B0503020204020204" pitchFamily="34" charset="-122"/>
                <a:ea typeface="微软雅黑" panose="020B0503020204020204" pitchFamily="34" charset="-122"/>
              </a:rPr>
              <a:t>SPARE</a:t>
            </a:r>
            <a:endParaRPr lang="zh-CN" altLang="en-US" sz="1400" b="1" dirty="0">
              <a:solidFill>
                <a:srgbClr val="5FB16C"/>
              </a:solidFill>
              <a:latin typeface="微软雅黑" panose="020B0503020204020204" pitchFamily="34" charset="-122"/>
              <a:ea typeface="微软雅黑" panose="020B0503020204020204" pitchFamily="34" charset="-122"/>
            </a:endParaRPr>
          </a:p>
        </p:txBody>
      </p:sp>
      <p:sp>
        <p:nvSpPr>
          <p:cNvPr id="14" name="文本框 13"/>
          <p:cNvSpPr txBox="1"/>
          <p:nvPr/>
        </p:nvSpPr>
        <p:spPr>
          <a:xfrm>
            <a:off x="229966" y="6025766"/>
            <a:ext cx="4122165" cy="763735"/>
          </a:xfrm>
          <a:prstGeom prst="rect">
            <a:avLst/>
          </a:prstGeom>
          <a:noFill/>
        </p:spPr>
        <p:txBody>
          <a:bodyPr wrap="square">
            <a:spAutoFit/>
          </a:bodyPr>
          <a:lstStyle/>
          <a:p>
            <a:pPr algn="just">
              <a:lnSpc>
                <a:spcPts val="1800"/>
              </a:lnSpc>
            </a:pPr>
            <a:r>
              <a:rPr lang="zh-CN" altLang="en-US" sz="1200" dirty="0">
                <a:latin typeface="微软雅黑" panose="020B0503020204020204" pitchFamily="34" charset="-122"/>
                <a:ea typeface="微软雅黑" panose="020B0503020204020204" pitchFamily="34" charset="-122"/>
              </a:rPr>
              <a:t>Be sure to check all packing material carefully for small parts, which may have come loose inside the carton during shipment.</a:t>
            </a:r>
            <a:endParaRPr lang="zh-CN" altLang="en-US" sz="1200" dirty="0">
              <a:latin typeface="微软雅黑" panose="020B0503020204020204" pitchFamily="34" charset="-122"/>
              <a:ea typeface="微软雅黑" panose="020B0503020204020204" pitchFamily="34" charset="-122"/>
            </a:endParaRPr>
          </a:p>
        </p:txBody>
      </p:sp>
      <p:sp>
        <p:nvSpPr>
          <p:cNvPr id="18" name="文本框 17"/>
          <p:cNvSpPr txBox="1"/>
          <p:nvPr/>
        </p:nvSpPr>
        <p:spPr>
          <a:xfrm>
            <a:off x="4921447" y="5087861"/>
            <a:ext cx="4078955" cy="1014730"/>
          </a:xfrm>
          <a:prstGeom prst="rect">
            <a:avLst/>
          </a:prstGeom>
          <a:noFill/>
        </p:spPr>
        <p:txBody>
          <a:bodyPr wrap="square">
            <a:spAutoFit/>
          </a:bodyPr>
          <a:lstStyle>
            <a:defPPr>
              <a:defRPr lang="en-US"/>
            </a:defPPr>
            <a:lvl1pPr algn="just">
              <a:lnSpc>
                <a:spcPts val="1800"/>
              </a:lnSpc>
              <a:defRPr sz="1200">
                <a:latin typeface="微软雅黑" panose="020B0503020204020204" pitchFamily="34" charset="-122"/>
                <a:ea typeface="微软雅黑" panose="020B0503020204020204" pitchFamily="34" charset="-122"/>
              </a:defRPr>
            </a:lvl1pPr>
          </a:lstStyle>
          <a:p>
            <a:r>
              <a:rPr lang="zh-CN" altLang="en-US" b="1" dirty="0">
                <a:solidFill>
                  <a:schemeClr val="tx1"/>
                </a:solidFill>
                <a:sym typeface="+mn-ea"/>
              </a:rPr>
              <a:t>STEP 1:</a:t>
            </a:r>
            <a:r>
              <a:rPr lang="en-US" dirty="0">
                <a:solidFill>
                  <a:schemeClr val="tx1"/>
                </a:solidFill>
                <a:sym typeface="+mn-ea"/>
              </a:rPr>
              <a:t>Place the armrest C and D on clean padded surface.  Align and insert the metal bracket of seat B downwards into the metal bracket of  armrest C and D .Make sure they are connected tightly and secure.</a:t>
            </a:r>
            <a:endParaRPr lang="en-US" altLang="en-US" dirty="0">
              <a:solidFill>
                <a:schemeClr val="tx1"/>
              </a:solidFill>
              <a:sym typeface="+mn-ea"/>
            </a:endParaRPr>
          </a:p>
        </p:txBody>
      </p:sp>
      <p:pic>
        <p:nvPicPr>
          <p:cNvPr id="9" name="图片 8"/>
          <p:cNvPicPr>
            <a:picLocks noChangeAspect="1"/>
          </p:cNvPicPr>
          <p:nvPr/>
        </p:nvPicPr>
        <p:blipFill>
          <a:blip r:embed="rId1"/>
          <a:stretch>
            <a:fillRect/>
          </a:stretch>
        </p:blipFill>
        <p:spPr>
          <a:xfrm>
            <a:off x="144145" y="1129665"/>
            <a:ext cx="4208145" cy="2092325"/>
          </a:xfrm>
          <a:prstGeom prst="rect">
            <a:avLst/>
          </a:prstGeom>
        </p:spPr>
      </p:pic>
      <p:pic>
        <p:nvPicPr>
          <p:cNvPr id="11" name="图片 10"/>
          <p:cNvPicPr>
            <a:picLocks noChangeAspect="1"/>
          </p:cNvPicPr>
          <p:nvPr/>
        </p:nvPicPr>
        <p:blipFill>
          <a:blip r:embed="rId2"/>
          <a:stretch>
            <a:fillRect/>
          </a:stretch>
        </p:blipFill>
        <p:spPr>
          <a:xfrm>
            <a:off x="229870" y="3742055"/>
            <a:ext cx="3068955" cy="2218055"/>
          </a:xfrm>
          <a:prstGeom prst="rect">
            <a:avLst/>
          </a:prstGeom>
        </p:spPr>
      </p:pic>
      <p:pic>
        <p:nvPicPr>
          <p:cNvPr id="2" name="图片 1"/>
          <p:cNvPicPr>
            <a:picLocks noChangeAspect="1"/>
          </p:cNvPicPr>
          <p:nvPr/>
        </p:nvPicPr>
        <p:blipFill>
          <a:blip r:embed="rId3"/>
          <a:stretch>
            <a:fillRect/>
          </a:stretch>
        </p:blipFill>
        <p:spPr>
          <a:xfrm>
            <a:off x="4813935" y="1967865"/>
            <a:ext cx="3877945" cy="2456815"/>
          </a:xfrm>
          <a:prstGeom prst="rect">
            <a:avLst/>
          </a:prstGeom>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直接连接符 1"/>
          <p:cNvCxnSpPr/>
          <p:nvPr/>
        </p:nvCxnSpPr>
        <p:spPr>
          <a:xfrm>
            <a:off x="4556760" y="0"/>
            <a:ext cx="0" cy="6858000"/>
          </a:xfrm>
          <a:prstGeom prst="line">
            <a:avLst/>
          </a:prstGeom>
          <a:ln w="12700">
            <a:solidFill>
              <a:schemeClr val="tx1"/>
            </a:solidFill>
            <a:prstDash val="dash"/>
          </a:ln>
        </p:spPr>
        <p:style>
          <a:lnRef idx="1">
            <a:schemeClr val="accent1"/>
          </a:lnRef>
          <a:fillRef idx="0">
            <a:schemeClr val="accent1"/>
          </a:fillRef>
          <a:effectRef idx="0">
            <a:schemeClr val="accent1"/>
          </a:effectRef>
          <a:fontRef idx="minor">
            <a:schemeClr val="tx1"/>
          </a:fontRef>
        </p:style>
      </p:cxnSp>
      <p:sp>
        <p:nvSpPr>
          <p:cNvPr id="3" name="文本框 2"/>
          <p:cNvSpPr txBox="1"/>
          <p:nvPr/>
        </p:nvSpPr>
        <p:spPr>
          <a:xfrm>
            <a:off x="257906" y="5537451"/>
            <a:ext cx="4122165" cy="1014730"/>
          </a:xfrm>
          <a:prstGeom prst="rect">
            <a:avLst/>
          </a:prstGeom>
          <a:noFill/>
        </p:spPr>
        <p:txBody>
          <a:bodyPr wrap="square">
            <a:spAutoFit/>
          </a:bodyPr>
          <a:lstStyle/>
          <a:p>
            <a:pPr algn="just">
              <a:lnSpc>
                <a:spcPts val="1800"/>
              </a:lnSpc>
            </a:pPr>
            <a:r>
              <a:rPr lang="en-US" altLang="zh-CN" sz="1200" b="1" dirty="0">
                <a:latin typeface="微软雅黑" panose="020B0503020204020204" pitchFamily="34" charset="-122"/>
                <a:ea typeface="微软雅黑" panose="020B0503020204020204" pitchFamily="34" charset="-122"/>
              </a:rPr>
              <a:t>STEP 2:</a:t>
            </a:r>
            <a:endParaRPr lang="en-US" altLang="zh-CN" sz="1200" b="1" dirty="0">
              <a:latin typeface="微软雅黑" panose="020B0503020204020204" pitchFamily="34" charset="-122"/>
              <a:ea typeface="微软雅黑" panose="020B0503020204020204" pitchFamily="34" charset="-122"/>
            </a:endParaRPr>
          </a:p>
          <a:p>
            <a:pPr algn="just">
              <a:lnSpc>
                <a:spcPts val="1800"/>
              </a:lnSpc>
            </a:pPr>
            <a:r>
              <a:rPr lang="en-US" sz="1200" dirty="0">
                <a:latin typeface="微软雅黑" panose="020B0503020204020204" pitchFamily="34" charset="-122"/>
                <a:ea typeface="微软雅黑" panose="020B0503020204020204" pitchFamily="34" charset="-122"/>
                <a:sym typeface="+mn-ea"/>
              </a:rPr>
              <a:t>Insert the backrest A  into sofa from the top down.</a:t>
            </a:r>
            <a:endParaRPr lang="en-US" sz="1200" dirty="0">
              <a:latin typeface="微软雅黑" panose="020B0503020204020204" pitchFamily="34" charset="-122"/>
              <a:ea typeface="微软雅黑" panose="020B0503020204020204" pitchFamily="34" charset="-122"/>
              <a:sym typeface="+mn-ea"/>
            </a:endParaRPr>
          </a:p>
          <a:p>
            <a:pPr algn="just">
              <a:lnSpc>
                <a:spcPts val="1800"/>
              </a:lnSpc>
            </a:pPr>
            <a:endParaRPr lang="zh-CN" altLang="en-US" sz="1200" dirty="0">
              <a:latin typeface="微软雅黑" panose="020B0503020204020204" pitchFamily="34" charset="-122"/>
              <a:ea typeface="微软雅黑" panose="020B0503020204020204" pitchFamily="34" charset="-122"/>
            </a:endParaRPr>
          </a:p>
          <a:p>
            <a:pPr algn="just">
              <a:lnSpc>
                <a:spcPts val="1800"/>
              </a:lnSpc>
            </a:pPr>
            <a:endParaRPr lang="zh-CN" altLang="en-US" sz="1200" dirty="0">
              <a:latin typeface="微软雅黑" panose="020B0503020204020204" pitchFamily="34" charset="-122"/>
              <a:ea typeface="微软雅黑" panose="020B0503020204020204" pitchFamily="34" charset="-122"/>
            </a:endParaRPr>
          </a:p>
        </p:txBody>
      </p:sp>
      <p:sp>
        <p:nvSpPr>
          <p:cNvPr id="5" name="文本框 4"/>
          <p:cNvSpPr txBox="1"/>
          <p:nvPr/>
        </p:nvSpPr>
        <p:spPr>
          <a:xfrm>
            <a:off x="4733487" y="5253596"/>
            <a:ext cx="4078955" cy="1476375"/>
          </a:xfrm>
          <a:prstGeom prst="rect">
            <a:avLst/>
          </a:prstGeom>
          <a:noFill/>
        </p:spPr>
        <p:txBody>
          <a:bodyPr wrap="square">
            <a:spAutoFit/>
          </a:bodyPr>
          <a:lstStyle>
            <a:defPPr>
              <a:defRPr lang="en-US"/>
            </a:defPPr>
            <a:lvl1pPr algn="just">
              <a:lnSpc>
                <a:spcPts val="1800"/>
              </a:lnSpc>
              <a:defRPr sz="1200">
                <a:latin typeface="微软雅黑" panose="020B0503020204020204" pitchFamily="34" charset="-122"/>
                <a:ea typeface="微软雅黑" panose="020B0503020204020204" pitchFamily="34" charset="-122"/>
              </a:defRPr>
            </a:lvl1pPr>
          </a:lstStyle>
          <a:p>
            <a:pPr algn="just">
              <a:lnSpc>
                <a:spcPts val="1800"/>
              </a:lnSpc>
            </a:pPr>
            <a:r>
              <a:rPr lang="en-US" altLang="zh-CN" b="1" dirty="0"/>
              <a:t>STEP 3:</a:t>
            </a:r>
            <a:endParaRPr lang="en-US" altLang="zh-CN" b="1" dirty="0"/>
          </a:p>
          <a:p>
            <a:pPr algn="just">
              <a:lnSpc>
                <a:spcPts val="1800"/>
              </a:lnSpc>
            </a:pPr>
            <a:r>
              <a:rPr lang="en-US" dirty="0">
                <a:sym typeface="+mn-ea"/>
              </a:rPr>
              <a:t>Clockwise rotate the middle leg E into the middle hole with Plastic Pad </a:t>
            </a:r>
            <a:r>
              <a:rPr lang="zh-CN" altLang="en-US" dirty="0">
                <a:sym typeface="+mn-ea"/>
              </a:rPr>
              <a:t>①</a:t>
            </a:r>
            <a:r>
              <a:rPr lang="en-US" dirty="0">
                <a:sym typeface="+mn-ea"/>
              </a:rPr>
              <a:t>. </a:t>
            </a:r>
            <a:endParaRPr lang="en-US" dirty="0">
              <a:latin typeface="微软雅黑" panose="020B0503020204020204" pitchFamily="34" charset="-122"/>
              <a:ea typeface="微软雅黑" panose="020B0503020204020204" pitchFamily="34" charset="-122"/>
              <a:sym typeface="+mn-ea"/>
            </a:endParaRPr>
          </a:p>
          <a:p>
            <a:pPr algn="just">
              <a:lnSpc>
                <a:spcPts val="1800"/>
              </a:lnSpc>
            </a:pPr>
            <a:r>
              <a:rPr lang="zh-CN" altLang="en-US" dirty="0">
                <a:sym typeface="+mn-ea"/>
              </a:rPr>
              <a:t>Use</a:t>
            </a:r>
            <a:r>
              <a:rPr lang="en-US" altLang="zh-CN" dirty="0">
                <a:sym typeface="+mn-ea"/>
              </a:rPr>
              <a:t> allen key </a:t>
            </a:r>
            <a:r>
              <a:rPr lang="zh-CN" altLang="en-US" dirty="0">
                <a:sym typeface="+mn-ea"/>
              </a:rPr>
              <a:t>⑤</a:t>
            </a:r>
            <a:r>
              <a:rPr lang="en-US" altLang="zh-CN" dirty="0">
                <a:sym typeface="+mn-ea"/>
              </a:rPr>
              <a:t> to fasten the leg F with </a:t>
            </a:r>
            <a:r>
              <a:rPr lang="zh-CN" altLang="en-US" dirty="0">
                <a:sym typeface="+mn-ea"/>
              </a:rPr>
              <a:t>bolt ③</a:t>
            </a:r>
            <a:r>
              <a:rPr lang="en-US" altLang="zh-CN" dirty="0">
                <a:sym typeface="+mn-ea"/>
              </a:rPr>
              <a:t> and metal pad </a:t>
            </a:r>
            <a:r>
              <a:rPr lang="zh-CN" altLang="en-US" dirty="0">
                <a:sym typeface="+mn-ea"/>
              </a:rPr>
              <a:t>②</a:t>
            </a:r>
            <a:r>
              <a:rPr lang="en-US" altLang="zh-CN" dirty="0">
                <a:sym typeface="+mn-ea"/>
              </a:rPr>
              <a:t>.</a:t>
            </a:r>
            <a:r>
              <a:rPr lang="zh-CN" altLang="en-US" dirty="0">
                <a:sym typeface="+mn-ea"/>
              </a:rPr>
              <a:t> </a:t>
            </a:r>
            <a:endParaRPr lang="zh-CN" altLang="en-US" dirty="0">
              <a:latin typeface="微软雅黑" panose="020B0503020204020204" pitchFamily="34" charset="-122"/>
              <a:ea typeface="微软雅黑" panose="020B0503020204020204" pitchFamily="34" charset="-122"/>
              <a:sym typeface="+mn-ea"/>
            </a:endParaRPr>
          </a:p>
          <a:p>
            <a:pPr algn="just">
              <a:lnSpc>
                <a:spcPts val="1800"/>
              </a:lnSpc>
            </a:pPr>
            <a:r>
              <a:rPr lang="en-US" altLang="zh-CN" dirty="0">
                <a:sym typeface="+mn-ea"/>
              </a:rPr>
              <a:t>Stick the foot pad </a:t>
            </a:r>
            <a:r>
              <a:rPr lang="zh-CN" altLang="en-US" dirty="0">
                <a:sym typeface="+mn-ea"/>
              </a:rPr>
              <a:t>④</a:t>
            </a:r>
            <a:r>
              <a:rPr lang="en-US" altLang="zh-CN" dirty="0">
                <a:sym typeface="+mn-ea"/>
              </a:rPr>
              <a:t> to the bottom of the leg F.</a:t>
            </a:r>
            <a:endParaRPr lang="en-US" dirty="0"/>
          </a:p>
        </p:txBody>
      </p:sp>
      <p:sp>
        <p:nvSpPr>
          <p:cNvPr id="11" name="矩形 10"/>
          <p:cNvSpPr/>
          <p:nvPr/>
        </p:nvSpPr>
        <p:spPr>
          <a:xfrm>
            <a:off x="144076" y="123648"/>
            <a:ext cx="960698" cy="187644"/>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660" dirty="0">
                <a:solidFill>
                  <a:srgbClr val="FF0000"/>
                </a:solidFill>
              </a:rPr>
              <a:t>内页</a:t>
            </a:r>
            <a:r>
              <a:rPr lang="en-US" altLang="zh-CN" sz="1660" dirty="0">
                <a:solidFill>
                  <a:srgbClr val="FF0000"/>
                </a:solidFill>
              </a:rPr>
              <a:t>5</a:t>
            </a:r>
            <a:endParaRPr lang="zh-CN" altLang="en-US" sz="1660" dirty="0">
              <a:solidFill>
                <a:srgbClr val="FF0000"/>
              </a:solidFill>
            </a:endParaRPr>
          </a:p>
        </p:txBody>
      </p:sp>
      <p:sp>
        <p:nvSpPr>
          <p:cNvPr id="12" name="矩形 11"/>
          <p:cNvSpPr/>
          <p:nvPr/>
        </p:nvSpPr>
        <p:spPr>
          <a:xfrm>
            <a:off x="4873094" y="123648"/>
            <a:ext cx="960698" cy="187644"/>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660" dirty="0">
                <a:solidFill>
                  <a:srgbClr val="FF0000"/>
                </a:solidFill>
              </a:rPr>
              <a:t>内页</a:t>
            </a:r>
            <a:r>
              <a:rPr lang="en-US" altLang="zh-CN" sz="1660" dirty="0">
                <a:solidFill>
                  <a:srgbClr val="FF0000"/>
                </a:solidFill>
              </a:rPr>
              <a:t>6</a:t>
            </a:r>
            <a:endParaRPr lang="zh-CN" altLang="en-US" sz="1660" dirty="0">
              <a:solidFill>
                <a:srgbClr val="FF0000"/>
              </a:solidFill>
            </a:endParaRPr>
          </a:p>
        </p:txBody>
      </p:sp>
      <p:pic>
        <p:nvPicPr>
          <p:cNvPr id="6" name="图片 5"/>
          <p:cNvPicPr>
            <a:picLocks noChangeAspect="1"/>
          </p:cNvPicPr>
          <p:nvPr/>
        </p:nvPicPr>
        <p:blipFill>
          <a:blip r:embed="rId1"/>
          <a:stretch>
            <a:fillRect/>
          </a:stretch>
        </p:blipFill>
        <p:spPr>
          <a:xfrm>
            <a:off x="4733290" y="1708785"/>
            <a:ext cx="4209415" cy="2675890"/>
          </a:xfrm>
          <a:prstGeom prst="rect">
            <a:avLst/>
          </a:prstGeom>
        </p:spPr>
      </p:pic>
      <p:pic>
        <p:nvPicPr>
          <p:cNvPr id="4" name="图片 3"/>
          <p:cNvPicPr>
            <a:picLocks noChangeAspect="1"/>
          </p:cNvPicPr>
          <p:nvPr/>
        </p:nvPicPr>
        <p:blipFill>
          <a:blip r:embed="rId2"/>
          <a:stretch>
            <a:fillRect/>
          </a:stretch>
        </p:blipFill>
        <p:spPr>
          <a:xfrm>
            <a:off x="336550" y="1906270"/>
            <a:ext cx="3903980" cy="3258185"/>
          </a:xfrm>
          <a:prstGeom prst="rect">
            <a:avLst/>
          </a:prstGeom>
        </p:spPr>
      </p:pic>
      <p:pic>
        <p:nvPicPr>
          <p:cNvPr id="7" name="图片 6"/>
          <p:cNvPicPr>
            <a:picLocks noChangeAspect="1"/>
          </p:cNvPicPr>
          <p:nvPr>
            <p:custDataLst>
              <p:tags r:id="rId3"/>
            </p:custDataLst>
          </p:nvPr>
        </p:nvPicPr>
        <p:blipFill>
          <a:blip r:embed="rId4"/>
          <a:stretch>
            <a:fillRect/>
          </a:stretch>
        </p:blipFill>
        <p:spPr>
          <a:xfrm>
            <a:off x="2759075" y="562610"/>
            <a:ext cx="1481455" cy="1146175"/>
          </a:xfrm>
          <a:prstGeom prst="rect">
            <a:avLst/>
          </a:prstGeom>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直接连接符 1"/>
          <p:cNvCxnSpPr/>
          <p:nvPr/>
        </p:nvCxnSpPr>
        <p:spPr>
          <a:xfrm>
            <a:off x="4572000" y="0"/>
            <a:ext cx="0" cy="6858000"/>
          </a:xfrm>
          <a:prstGeom prst="line">
            <a:avLst/>
          </a:prstGeom>
          <a:ln w="12700">
            <a:solidFill>
              <a:schemeClr val="tx1"/>
            </a:solidFill>
            <a:prstDash val="dash"/>
          </a:ln>
        </p:spPr>
        <p:style>
          <a:lnRef idx="1">
            <a:schemeClr val="accent1"/>
          </a:lnRef>
          <a:fillRef idx="0">
            <a:schemeClr val="accent1"/>
          </a:fillRef>
          <a:effectRef idx="0">
            <a:schemeClr val="accent1"/>
          </a:effectRef>
          <a:fontRef idx="minor">
            <a:schemeClr val="tx1"/>
          </a:fontRef>
        </p:style>
      </p:cxnSp>
      <p:sp>
        <p:nvSpPr>
          <p:cNvPr id="5" name="文本框 4"/>
          <p:cNvSpPr txBox="1"/>
          <p:nvPr/>
        </p:nvSpPr>
        <p:spPr>
          <a:xfrm>
            <a:off x="1420692" y="4910061"/>
            <a:ext cx="4078955" cy="321945"/>
          </a:xfrm>
          <a:prstGeom prst="rect">
            <a:avLst/>
          </a:prstGeom>
          <a:noFill/>
        </p:spPr>
        <p:txBody>
          <a:bodyPr wrap="square">
            <a:spAutoFit/>
          </a:bodyPr>
          <a:lstStyle>
            <a:defPPr>
              <a:defRPr lang="en-US"/>
            </a:defPPr>
            <a:lvl1pPr algn="just">
              <a:lnSpc>
                <a:spcPts val="1800"/>
              </a:lnSpc>
              <a:defRPr sz="1200">
                <a:latin typeface="微软雅黑" panose="020B0503020204020204" pitchFamily="34" charset="-122"/>
                <a:ea typeface="微软雅黑" panose="020B0503020204020204" pitchFamily="34" charset="-122"/>
              </a:defRPr>
            </a:lvl1pPr>
          </a:lstStyle>
          <a:p>
            <a:r>
              <a:rPr lang="en-US" altLang="zh-CN" dirty="0"/>
              <a:t>Assembly completed</a:t>
            </a:r>
            <a:endParaRPr lang="zh-CN" altLang="en-US" dirty="0"/>
          </a:p>
        </p:txBody>
      </p:sp>
      <p:sp>
        <p:nvSpPr>
          <p:cNvPr id="11" name="矩形 10"/>
          <p:cNvSpPr/>
          <p:nvPr/>
        </p:nvSpPr>
        <p:spPr>
          <a:xfrm>
            <a:off x="144076" y="123648"/>
            <a:ext cx="960698" cy="187644"/>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CN" altLang="en-US" sz="1660" dirty="0">
                <a:solidFill>
                  <a:srgbClr val="FF0000"/>
                </a:solidFill>
              </a:rPr>
              <a:t>内页</a:t>
            </a:r>
            <a:r>
              <a:rPr lang="en-US" altLang="zh-CN" sz="1660" dirty="0">
                <a:solidFill>
                  <a:srgbClr val="FF0000"/>
                </a:solidFill>
              </a:rPr>
              <a:t>7</a:t>
            </a:r>
            <a:endParaRPr lang="en-US" altLang="zh-CN" sz="1660" dirty="0">
              <a:solidFill>
                <a:srgbClr val="FF0000"/>
              </a:solidFill>
            </a:endParaRPr>
          </a:p>
        </p:txBody>
      </p:sp>
      <p:pic>
        <p:nvPicPr>
          <p:cNvPr id="6" name="图片 5"/>
          <p:cNvPicPr>
            <a:picLocks noChangeAspect="1"/>
          </p:cNvPicPr>
          <p:nvPr/>
        </p:nvPicPr>
        <p:blipFill>
          <a:blip r:embed="rId1"/>
          <a:stretch>
            <a:fillRect/>
          </a:stretch>
        </p:blipFill>
        <p:spPr>
          <a:xfrm>
            <a:off x="294005" y="1874520"/>
            <a:ext cx="4025900" cy="2182495"/>
          </a:xfrm>
          <a:prstGeom prst="rect">
            <a:avLst/>
          </a:prstGeom>
        </p:spPr>
      </p:pic>
    </p:spTree>
  </p:cSld>
  <p:clrMapOvr>
    <a:masterClrMapping/>
  </p:clrMapOvr>
</p:sld>
</file>

<file path=ppt/tags/tag1.xml><?xml version="1.0" encoding="utf-8"?>
<p:tagLst xmlns:p="http://schemas.openxmlformats.org/presentationml/2006/main">
  <p:tag name="KSO_WM_UNIT_PLACING_PICTURE_USER_VIEWPORT" val="{&quot;height&quot;:3075,&quot;width&quot;:3975}"/>
</p:tagLst>
</file>

<file path=ppt/tags/tag2.xml><?xml version="1.0" encoding="utf-8"?>
<p:tagLst xmlns:p="http://schemas.openxmlformats.org/presentationml/2006/main">
  <p:tag name="COMMONDATA" val="eyJoZGlkIjoiYmU2MmY5MTljNjVkYzk0NDZmYjUyOTEwZGE0Mjg3NDUifQ=="/>
  <p:tag name="KSO_WPP_MARK_KEY" val="6dbfdad7-0c25-473a-943d-08cbc0e419f8"/>
</p:tagLst>
</file>

<file path=ppt/theme/theme1.xml><?xml version="1.0" encoding="utf-8"?>
<a:theme xmlns:a="http://schemas.openxmlformats.org/drawingml/2006/main" name="Office 主题​​">
  <a:themeElements>
    <a:clrScheme name="Office 主题​​">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主题​​">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主题​​">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Office Theme</Template>
  <TotalTime>0</TotalTime>
  <Words>2223</Words>
  <Application>WPS 演示</Application>
  <PresentationFormat>全屏显示(4:3)</PresentationFormat>
  <Paragraphs>90</Paragraphs>
  <Slides>6</Slides>
  <Notes>0</Notes>
  <HiddenSlides>0</HiddenSlides>
  <MMClips>0</MMClips>
  <ScaleCrop>false</ScaleCrop>
  <HeadingPairs>
    <vt:vector size="6" baseType="variant">
      <vt:variant>
        <vt:lpstr>已用的字体</vt:lpstr>
      </vt:variant>
      <vt:variant>
        <vt:i4>9</vt:i4>
      </vt:variant>
      <vt:variant>
        <vt:lpstr>主题</vt:lpstr>
      </vt:variant>
      <vt:variant>
        <vt:i4>1</vt:i4>
      </vt:variant>
      <vt:variant>
        <vt:lpstr>幻灯片标题</vt:lpstr>
      </vt:variant>
      <vt:variant>
        <vt:i4>6</vt:i4>
      </vt:variant>
    </vt:vector>
  </HeadingPairs>
  <TitlesOfParts>
    <vt:vector size="16" baseType="lpstr">
      <vt:lpstr>Arial</vt:lpstr>
      <vt:lpstr>宋体</vt:lpstr>
      <vt:lpstr>Wingdings</vt:lpstr>
      <vt:lpstr>微软雅黑</vt:lpstr>
      <vt:lpstr>等线</vt:lpstr>
      <vt:lpstr>Calibri</vt:lpstr>
      <vt:lpstr>Calibri Light</vt:lpstr>
      <vt:lpstr>等线 Light</vt:lpstr>
      <vt:lpstr>Arial Unicode MS</vt:lpstr>
      <vt:lpstr>Office 主题​​</vt:lpstr>
      <vt:lpstr>修改内容 1.原ITEM NO. SFYJH0253/SFYJH0254改成SFYH0672(原0253的新编号没有提供） 2.承重改成750磅 3.STEP 1线条图待更新 4.靠背插入扶手时，用警示语标注</vt:lpstr>
      <vt:lpstr>PowerPoint 演示文稿</vt:lpstr>
      <vt:lpstr>PowerPoint 演示文稿</vt:lpstr>
      <vt:lpstr>PowerPoint 演示文稿</vt:lpstr>
      <vt:lpstr>PowerPoint 演示文稿</vt:lpstr>
      <vt:lpstr>PowerPoint 演示文稿</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演示文稿</dc:title>
  <dc:creator>39463</dc:creator>
  <cp:lastModifiedBy>ViNa</cp:lastModifiedBy>
  <cp:revision>32</cp:revision>
  <dcterms:created xsi:type="dcterms:W3CDTF">2021-04-19T12:55:00Z</dcterms:created>
  <dcterms:modified xsi:type="dcterms:W3CDTF">2022-12-13T07:47:55Z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ICV">
    <vt:lpwstr>C2C981D5FB9D45CFB6D5156C6480A7C1</vt:lpwstr>
  </property>
  <property fmtid="{D5CDD505-2E9C-101B-9397-08002B2CF9AE}" pid="3" name="KSOProductBuildVer">
    <vt:lpwstr>2052-11.1.0.12598</vt:lpwstr>
  </property>
</Properties>
</file>